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2" r:id="rId3"/>
    <p:sldId id="263" r:id="rId4"/>
    <p:sldId id="272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FBB615"/>
    <a:srgbClr val="FEB009"/>
    <a:srgbClr val="FFB10C"/>
    <a:srgbClr val="FFB503"/>
    <a:srgbClr val="FEB10C"/>
    <a:srgbClr val="FFCF2C"/>
    <a:srgbClr val="FEC81A"/>
    <a:srgbClr val="D6DCE5"/>
    <a:srgbClr val="DEE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60215" autoAdjust="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EF1AB2-7DEB-4A1D-82A9-9F53C8D03CBB}" type="datetimeFigureOut">
              <a:rPr lang="en-US" smtClean="0"/>
              <a:t>7/31/2020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C16337-4F12-40C8-BAF4-74C180D2E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558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Please be as creative as you can with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template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16337-4F12-40C8-BAF4-74C180D2EA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868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0520" y="2363370"/>
            <a:ext cx="7802880" cy="1779636"/>
          </a:xfrm>
        </p:spPr>
        <p:txBody>
          <a:bodyPr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0520" y="4143006"/>
            <a:ext cx="7802880" cy="519796"/>
          </a:xfrm>
        </p:spPr>
        <p:txBody>
          <a:bodyPr anchor="ctr"/>
          <a:lstStyle>
            <a:lvl1pPr marL="0" indent="0" algn="ctr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38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966" y="0"/>
            <a:ext cx="10261209" cy="535207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966" y="714277"/>
            <a:ext cx="11499166" cy="537703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901983" y="6356350"/>
            <a:ext cx="443132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fld id="{86DC24D1-7A63-4FF9-80B9-7B73C9B2B9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8819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3966" y="809893"/>
            <a:ext cx="5181600" cy="519701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1689" y="809893"/>
            <a:ext cx="5181600" cy="519701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fld id="{86DC24D1-7A63-4FF9-80B9-7B73C9B2B9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73966" y="0"/>
            <a:ext cx="10261209" cy="535207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427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70189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1692493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612" y="70189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1692493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fld id="{86DC24D1-7A63-4FF9-80B9-7B73C9B2B9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73966" y="0"/>
            <a:ext cx="10261209" cy="535207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1286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fld id="{86DC24D1-7A63-4FF9-80B9-7B73C9B2B9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73966" y="816097"/>
            <a:ext cx="4760742" cy="5275213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73966" y="0"/>
            <a:ext cx="10261209" cy="535207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able Placeholder 9"/>
          <p:cNvSpPr>
            <a:spLocks noGrp="1"/>
          </p:cNvSpPr>
          <p:nvPr>
            <p:ph type="tbl" sz="quarter" idx="14"/>
          </p:nvPr>
        </p:nvSpPr>
        <p:spPr>
          <a:xfrm>
            <a:off x="5500688" y="815975"/>
            <a:ext cx="6540500" cy="5275263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5226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fld id="{86DC24D1-7A63-4FF9-80B9-7B73C9B2B9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3966" y="0"/>
            <a:ext cx="10261209" cy="535207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SmartArt Placeholder 7"/>
          <p:cNvSpPr>
            <a:spLocks noGrp="1"/>
          </p:cNvSpPr>
          <p:nvPr>
            <p:ph type="dgm" sz="quarter" idx="13"/>
          </p:nvPr>
        </p:nvSpPr>
        <p:spPr>
          <a:xfrm>
            <a:off x="374650" y="871538"/>
            <a:ext cx="11555413" cy="5205412"/>
          </a:xfrm>
        </p:spPr>
        <p:txBody>
          <a:bodyPr/>
          <a:lstStyle/>
          <a:p>
            <a:r>
              <a:rPr lang="en-US" smtClean="0"/>
              <a:t>Click icon to add SmartArt graphic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73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fld id="{86DC24D1-7A63-4FF9-80B9-7B73C9B2B9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3966" y="0"/>
            <a:ext cx="10261209" cy="535207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3"/>
          </p:nvPr>
        </p:nvSpPr>
        <p:spPr>
          <a:xfrm>
            <a:off x="374650" y="746125"/>
            <a:ext cx="11344275" cy="5246688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4257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59000" y="742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41DCD-38C9-497F-90C8-0D1584F19D55}" type="datetime1">
              <a:rPr lang="en-US" smtClean="0"/>
              <a:t>7/31/2020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C24D1-7A63-4FF9-80B9-7B73C9B2B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479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12192000" cy="4543425"/>
          </a:xfrm>
          <a:prstGeom prst="rect">
            <a:avLst/>
          </a:prstGeom>
          <a:solidFill>
            <a:schemeClr val="tx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4236717"/>
            <a:ext cx="12192000" cy="257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/>
              <a:t>Predictive Irrigation</a:t>
            </a:r>
            <a:endParaRPr lang="en-US" b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2931544" y="1039492"/>
            <a:ext cx="6462121" cy="1584271"/>
            <a:chOff x="3398707" y="1270128"/>
            <a:chExt cx="6462121" cy="1584271"/>
          </a:xfrm>
        </p:grpSpPr>
        <p:sp>
          <p:nvSpPr>
            <p:cNvPr id="4" name="TextBox 3"/>
            <p:cNvSpPr txBox="1"/>
            <p:nvPr/>
          </p:nvSpPr>
          <p:spPr>
            <a:xfrm>
              <a:off x="3548972" y="1270128"/>
              <a:ext cx="6311856" cy="92333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sz="6000" dirty="0">
                  <a:solidFill>
                    <a:srgbClr val="FBB615"/>
                  </a:solidFill>
                </a:rPr>
                <a:t>Predictive Irrigation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398707" y="2361956"/>
              <a:ext cx="6328912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pPr algn="ctr"/>
              <a:r>
                <a:rPr lang="en-US" sz="3200" b="0" dirty="0" smtClean="0">
                  <a:solidFill>
                    <a:schemeClr val="bg1"/>
                  </a:solidFill>
                </a:rPr>
                <a:t>Water Sustainability</a:t>
              </a:r>
              <a:endParaRPr lang="en-US" sz="3200" b="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6346014" y="4910021"/>
            <a:ext cx="2998578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2400" b="1"/>
            </a:lvl1pPr>
          </a:lstStyle>
          <a:p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By</a:t>
            </a:r>
          </a:p>
          <a:p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Legacy Coders</a:t>
            </a: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83297" y="6000405"/>
            <a:ext cx="632891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2400" b="1"/>
            </a:lvl1pPr>
          </a:lstStyle>
          <a:p>
            <a:pPr algn="ctr"/>
            <a:r>
              <a:rPr lang="en-US" sz="3200" b="0" dirty="0">
                <a:solidFill>
                  <a:schemeClr val="bg1"/>
                </a:solidFill>
              </a:rPr>
              <a:t>There’s no traffic on the extra mile</a:t>
            </a:r>
          </a:p>
        </p:txBody>
      </p:sp>
    </p:spTree>
    <p:extLst>
      <p:ext uri="{BB962C8B-B14F-4D97-AF65-F5344CB8AC3E}">
        <p14:creationId xmlns:p14="http://schemas.microsoft.com/office/powerpoint/2010/main" val="326433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Freeform 82"/>
          <p:cNvSpPr/>
          <p:nvPr/>
        </p:nvSpPr>
        <p:spPr>
          <a:xfrm flipH="1" flipV="1">
            <a:off x="8908701" y="-19125"/>
            <a:ext cx="3283298" cy="6877126"/>
          </a:xfrm>
          <a:custGeom>
            <a:avLst/>
            <a:gdLst>
              <a:gd name="connsiteX0" fmla="*/ 253727 w 3283298"/>
              <a:gd name="connsiteY0" fmla="*/ 0 h 6877126"/>
              <a:gd name="connsiteX1" fmla="*/ 0 w 3283298"/>
              <a:gd name="connsiteY1" fmla="*/ 0 h 6877126"/>
              <a:gd name="connsiteX2" fmla="*/ 0 w 3283298"/>
              <a:gd name="connsiteY2" fmla="*/ 6877126 h 6877126"/>
              <a:gd name="connsiteX3" fmla="*/ 3283298 w 3283298"/>
              <a:gd name="connsiteY3" fmla="*/ 6877126 h 687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3298" h="6877126">
                <a:moveTo>
                  <a:pt x="253727" y="0"/>
                </a:moveTo>
                <a:lnTo>
                  <a:pt x="0" y="0"/>
                </a:lnTo>
                <a:lnTo>
                  <a:pt x="0" y="6877126"/>
                </a:lnTo>
                <a:lnTo>
                  <a:pt x="3283298" y="6877126"/>
                </a:lnTo>
                <a:close/>
              </a:path>
            </a:pathLst>
          </a:custGeom>
          <a:solidFill>
            <a:srgbClr val="FEC81A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ight Triangle 83"/>
          <p:cNvSpPr/>
          <p:nvPr/>
        </p:nvSpPr>
        <p:spPr>
          <a:xfrm flipH="1" flipV="1">
            <a:off x="9162429" y="-19126"/>
            <a:ext cx="3029571" cy="6877127"/>
          </a:xfrm>
          <a:prstGeom prst="rtTriangle">
            <a:avLst/>
          </a:prstGeom>
          <a:blipFill>
            <a:blip r:embed="rId2"/>
            <a:stretch>
              <a:fillRect l="-177427" r="-17742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ight Triangle 84"/>
          <p:cNvSpPr/>
          <p:nvPr/>
        </p:nvSpPr>
        <p:spPr>
          <a:xfrm flipH="1" flipV="1">
            <a:off x="9162429" y="-19126"/>
            <a:ext cx="3029571" cy="6877127"/>
          </a:xfrm>
          <a:prstGeom prst="rtTriangle">
            <a:avLst/>
          </a:prstGeom>
          <a:gradFill>
            <a:gsLst>
              <a:gs pos="0">
                <a:srgbClr val="FEB10C">
                  <a:alpha val="61000"/>
                </a:srgbClr>
              </a:gs>
              <a:gs pos="100000">
                <a:srgbClr val="FFCF2C">
                  <a:alpha val="5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64042" y="474358"/>
            <a:ext cx="889838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Predictive Irrigation</a:t>
            </a:r>
            <a:endParaRPr lang="en-US" sz="24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283096" y="1008312"/>
            <a:ext cx="8879334" cy="480687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lIns="91440" tIns="91440" rIns="91440" bIns="91440" rtlCol="0">
            <a:noAutofit/>
          </a:bodyPr>
          <a:lstStyle>
            <a:defPPr>
              <a:defRPr lang="en-US"/>
            </a:defPPr>
            <a:lvl1pPr>
              <a:defRPr sz="1600" b="1">
                <a:solidFill>
                  <a:srgbClr val="00B0F0"/>
                </a:solidFill>
              </a:defRPr>
            </a:lvl1pPr>
          </a:lstStyle>
          <a:p>
            <a:pPr lvl="1"/>
            <a:endParaRPr lang="en-US" sz="2200" dirty="0" smtClean="0"/>
          </a:p>
          <a:p>
            <a:pPr lvl="1"/>
            <a:r>
              <a:rPr lang="en-US" sz="2200" dirty="0"/>
              <a:t>Agriculture is by far the largest water consumer, accounting for 69% of annual water withdrawals globally.​</a:t>
            </a:r>
            <a:endParaRPr lang="en-US" sz="2200" dirty="0" smtClean="0"/>
          </a:p>
          <a:p>
            <a:pPr lvl="1"/>
            <a:endParaRPr lang="en-US" sz="2200" dirty="0" smtClean="0"/>
          </a:p>
          <a:p>
            <a:pPr lvl="1"/>
            <a:r>
              <a:rPr lang="en-US" sz="2200" dirty="0" smtClean="0"/>
              <a:t>How can we efficiently use very limited source of fresh water available so that we can feed growing population?</a:t>
            </a:r>
          </a:p>
          <a:p>
            <a:pPr lvl="1"/>
            <a:endParaRPr lang="en-US" sz="22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9918098" y="307268"/>
            <a:ext cx="2064400" cy="2033588"/>
            <a:chOff x="9788526" y="173038"/>
            <a:chExt cx="2339975" cy="2305050"/>
          </a:xfrm>
          <a:noFill/>
        </p:grpSpPr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9788526" y="173038"/>
              <a:ext cx="2339975" cy="2305050"/>
            </a:xfrm>
            <a:custGeom>
              <a:avLst/>
              <a:gdLst>
                <a:gd name="T0" fmla="*/ 559 w 783"/>
                <a:gd name="T1" fmla="*/ 284 h 774"/>
                <a:gd name="T2" fmla="*/ 520 w 783"/>
                <a:gd name="T3" fmla="*/ 423 h 774"/>
                <a:gd name="T4" fmla="*/ 523 w 783"/>
                <a:gd name="T5" fmla="*/ 443 h 774"/>
                <a:gd name="T6" fmla="*/ 600 w 783"/>
                <a:gd name="T7" fmla="*/ 483 h 774"/>
                <a:gd name="T8" fmla="*/ 646 w 783"/>
                <a:gd name="T9" fmla="*/ 507 h 774"/>
                <a:gd name="T10" fmla="*/ 746 w 783"/>
                <a:gd name="T11" fmla="*/ 607 h 774"/>
                <a:gd name="T12" fmla="*/ 743 w 783"/>
                <a:gd name="T13" fmla="*/ 739 h 774"/>
                <a:gd name="T14" fmla="*/ 614 w 783"/>
                <a:gd name="T15" fmla="*/ 739 h 774"/>
                <a:gd name="T16" fmla="*/ 514 w 783"/>
                <a:gd name="T17" fmla="*/ 639 h 774"/>
                <a:gd name="T18" fmla="*/ 487 w 783"/>
                <a:gd name="T19" fmla="*/ 573 h 774"/>
                <a:gd name="T20" fmla="*/ 476 w 783"/>
                <a:gd name="T21" fmla="*/ 547 h 774"/>
                <a:gd name="T22" fmla="*/ 445 w 783"/>
                <a:gd name="T23" fmla="*/ 516 h 774"/>
                <a:gd name="T24" fmla="*/ 431 w 783"/>
                <a:gd name="T25" fmla="*/ 514 h 774"/>
                <a:gd name="T26" fmla="*/ 327 w 783"/>
                <a:gd name="T27" fmla="*/ 552 h 774"/>
                <a:gd name="T28" fmla="*/ 181 w 783"/>
                <a:gd name="T29" fmla="*/ 536 h 774"/>
                <a:gd name="T30" fmla="*/ 14 w 783"/>
                <a:gd name="T31" fmla="*/ 326 h 774"/>
                <a:gd name="T32" fmla="*/ 79 w 783"/>
                <a:gd name="T33" fmla="*/ 102 h 774"/>
                <a:gd name="T34" fmla="*/ 238 w 783"/>
                <a:gd name="T35" fmla="*/ 12 h 774"/>
                <a:gd name="T36" fmla="*/ 457 w 783"/>
                <a:gd name="T37" fmla="*/ 69 h 774"/>
                <a:gd name="T38" fmla="*/ 557 w 783"/>
                <a:gd name="T39" fmla="*/ 242 h 774"/>
                <a:gd name="T40" fmla="*/ 559 w 783"/>
                <a:gd name="T41" fmla="*/ 284 h 774"/>
                <a:gd name="T42" fmla="*/ 285 w 783"/>
                <a:gd name="T43" fmla="*/ 530 h 774"/>
                <a:gd name="T44" fmla="*/ 535 w 783"/>
                <a:gd name="T45" fmla="*/ 297 h 774"/>
                <a:gd name="T46" fmla="*/ 292 w 783"/>
                <a:gd name="T47" fmla="*/ 33 h 774"/>
                <a:gd name="T48" fmla="*/ 34 w 783"/>
                <a:gd name="T49" fmla="*/ 277 h 774"/>
                <a:gd name="T50" fmla="*/ 285 w 783"/>
                <a:gd name="T51" fmla="*/ 530 h 774"/>
                <a:gd name="T52" fmla="*/ 748 w 783"/>
                <a:gd name="T53" fmla="*/ 674 h 774"/>
                <a:gd name="T54" fmla="*/ 727 w 783"/>
                <a:gd name="T55" fmla="*/ 622 h 774"/>
                <a:gd name="T56" fmla="*/ 630 w 783"/>
                <a:gd name="T57" fmla="*/ 525 h 774"/>
                <a:gd name="T58" fmla="*/ 566 w 783"/>
                <a:gd name="T59" fmla="*/ 506 h 774"/>
                <a:gd name="T60" fmla="*/ 546 w 783"/>
                <a:gd name="T61" fmla="*/ 501 h 774"/>
                <a:gd name="T62" fmla="*/ 505 w 783"/>
                <a:gd name="T63" fmla="*/ 459 h 774"/>
                <a:gd name="T64" fmla="*/ 496 w 783"/>
                <a:gd name="T65" fmla="*/ 458 h 774"/>
                <a:gd name="T66" fmla="*/ 460 w 783"/>
                <a:gd name="T67" fmla="*/ 495 h 774"/>
                <a:gd name="T68" fmla="*/ 493 w 783"/>
                <a:gd name="T69" fmla="*/ 531 h 774"/>
                <a:gd name="T70" fmla="*/ 494 w 783"/>
                <a:gd name="T71" fmla="*/ 532 h 774"/>
                <a:gd name="T72" fmla="*/ 511 w 783"/>
                <a:gd name="T73" fmla="*/ 570 h 774"/>
                <a:gd name="T74" fmla="*/ 532 w 783"/>
                <a:gd name="T75" fmla="*/ 623 h 774"/>
                <a:gd name="T76" fmla="*/ 630 w 783"/>
                <a:gd name="T77" fmla="*/ 721 h 774"/>
                <a:gd name="T78" fmla="*/ 704 w 783"/>
                <a:gd name="T79" fmla="*/ 736 h 774"/>
                <a:gd name="T80" fmla="*/ 708 w 783"/>
                <a:gd name="T81" fmla="*/ 717 h 774"/>
                <a:gd name="T82" fmla="*/ 604 w 783"/>
                <a:gd name="T83" fmla="*/ 613 h 774"/>
                <a:gd name="T84" fmla="*/ 604 w 783"/>
                <a:gd name="T85" fmla="*/ 590 h 774"/>
                <a:gd name="T86" fmla="*/ 621 w 783"/>
                <a:gd name="T87" fmla="*/ 597 h 774"/>
                <a:gd name="T88" fmla="*/ 728 w 783"/>
                <a:gd name="T89" fmla="*/ 704 h 774"/>
                <a:gd name="T90" fmla="*/ 742 w 783"/>
                <a:gd name="T91" fmla="*/ 702 h 774"/>
                <a:gd name="T92" fmla="*/ 748 w 783"/>
                <a:gd name="T93" fmla="*/ 674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83" h="774">
                  <a:moveTo>
                    <a:pt x="559" y="284"/>
                  </a:moveTo>
                  <a:cubicBezTo>
                    <a:pt x="560" y="332"/>
                    <a:pt x="547" y="380"/>
                    <a:pt x="520" y="423"/>
                  </a:cubicBezTo>
                  <a:cubicBezTo>
                    <a:pt x="515" y="431"/>
                    <a:pt x="516" y="436"/>
                    <a:pt x="523" y="443"/>
                  </a:cubicBezTo>
                  <a:cubicBezTo>
                    <a:pt x="543" y="467"/>
                    <a:pt x="565" y="485"/>
                    <a:pt x="600" y="483"/>
                  </a:cubicBezTo>
                  <a:cubicBezTo>
                    <a:pt x="617" y="482"/>
                    <a:pt x="633" y="493"/>
                    <a:pt x="646" y="507"/>
                  </a:cubicBezTo>
                  <a:cubicBezTo>
                    <a:pt x="679" y="540"/>
                    <a:pt x="712" y="573"/>
                    <a:pt x="746" y="607"/>
                  </a:cubicBezTo>
                  <a:cubicBezTo>
                    <a:pt x="783" y="644"/>
                    <a:pt x="781" y="700"/>
                    <a:pt x="743" y="739"/>
                  </a:cubicBezTo>
                  <a:cubicBezTo>
                    <a:pt x="708" y="774"/>
                    <a:pt x="649" y="774"/>
                    <a:pt x="614" y="739"/>
                  </a:cubicBezTo>
                  <a:cubicBezTo>
                    <a:pt x="581" y="705"/>
                    <a:pt x="547" y="672"/>
                    <a:pt x="514" y="639"/>
                  </a:cubicBezTo>
                  <a:cubicBezTo>
                    <a:pt x="496" y="621"/>
                    <a:pt x="487" y="599"/>
                    <a:pt x="487" y="573"/>
                  </a:cubicBezTo>
                  <a:cubicBezTo>
                    <a:pt x="487" y="562"/>
                    <a:pt x="484" y="554"/>
                    <a:pt x="476" y="547"/>
                  </a:cubicBezTo>
                  <a:cubicBezTo>
                    <a:pt x="465" y="537"/>
                    <a:pt x="455" y="526"/>
                    <a:pt x="445" y="516"/>
                  </a:cubicBezTo>
                  <a:cubicBezTo>
                    <a:pt x="440" y="511"/>
                    <a:pt x="437" y="511"/>
                    <a:pt x="431" y="514"/>
                  </a:cubicBezTo>
                  <a:cubicBezTo>
                    <a:pt x="398" y="534"/>
                    <a:pt x="364" y="547"/>
                    <a:pt x="327" y="552"/>
                  </a:cubicBezTo>
                  <a:cubicBezTo>
                    <a:pt x="277" y="559"/>
                    <a:pt x="228" y="555"/>
                    <a:pt x="181" y="536"/>
                  </a:cubicBezTo>
                  <a:cubicBezTo>
                    <a:pt x="88" y="496"/>
                    <a:pt x="31" y="426"/>
                    <a:pt x="14" y="326"/>
                  </a:cubicBezTo>
                  <a:cubicBezTo>
                    <a:pt x="0" y="242"/>
                    <a:pt x="22" y="167"/>
                    <a:pt x="79" y="102"/>
                  </a:cubicBezTo>
                  <a:cubicBezTo>
                    <a:pt x="121" y="53"/>
                    <a:pt x="175" y="23"/>
                    <a:pt x="238" y="12"/>
                  </a:cubicBezTo>
                  <a:cubicBezTo>
                    <a:pt x="319" y="0"/>
                    <a:pt x="393" y="17"/>
                    <a:pt x="457" y="69"/>
                  </a:cubicBezTo>
                  <a:cubicBezTo>
                    <a:pt x="513" y="114"/>
                    <a:pt x="546" y="171"/>
                    <a:pt x="557" y="242"/>
                  </a:cubicBezTo>
                  <a:cubicBezTo>
                    <a:pt x="559" y="255"/>
                    <a:pt x="558" y="268"/>
                    <a:pt x="559" y="284"/>
                  </a:cubicBezTo>
                  <a:close/>
                  <a:moveTo>
                    <a:pt x="285" y="530"/>
                  </a:moveTo>
                  <a:cubicBezTo>
                    <a:pt x="423" y="534"/>
                    <a:pt x="529" y="419"/>
                    <a:pt x="535" y="297"/>
                  </a:cubicBezTo>
                  <a:cubicBezTo>
                    <a:pt x="543" y="145"/>
                    <a:pt x="422" y="36"/>
                    <a:pt x="292" y="33"/>
                  </a:cubicBezTo>
                  <a:cubicBezTo>
                    <a:pt x="147" y="29"/>
                    <a:pt x="37" y="146"/>
                    <a:pt x="34" y="277"/>
                  </a:cubicBezTo>
                  <a:cubicBezTo>
                    <a:pt x="31" y="417"/>
                    <a:pt x="149" y="535"/>
                    <a:pt x="285" y="530"/>
                  </a:cubicBezTo>
                  <a:close/>
                  <a:moveTo>
                    <a:pt x="748" y="674"/>
                  </a:moveTo>
                  <a:cubicBezTo>
                    <a:pt x="748" y="652"/>
                    <a:pt x="741" y="636"/>
                    <a:pt x="727" y="622"/>
                  </a:cubicBezTo>
                  <a:cubicBezTo>
                    <a:pt x="695" y="590"/>
                    <a:pt x="663" y="557"/>
                    <a:pt x="630" y="525"/>
                  </a:cubicBezTo>
                  <a:cubicBezTo>
                    <a:pt x="612" y="507"/>
                    <a:pt x="591" y="501"/>
                    <a:pt x="566" y="506"/>
                  </a:cubicBezTo>
                  <a:cubicBezTo>
                    <a:pt x="558" y="507"/>
                    <a:pt x="552" y="507"/>
                    <a:pt x="546" y="501"/>
                  </a:cubicBezTo>
                  <a:cubicBezTo>
                    <a:pt x="532" y="487"/>
                    <a:pt x="519" y="473"/>
                    <a:pt x="505" y="459"/>
                  </a:cubicBezTo>
                  <a:cubicBezTo>
                    <a:pt x="502" y="456"/>
                    <a:pt x="500" y="454"/>
                    <a:pt x="496" y="458"/>
                  </a:cubicBezTo>
                  <a:cubicBezTo>
                    <a:pt x="484" y="471"/>
                    <a:pt x="472" y="483"/>
                    <a:pt x="460" y="495"/>
                  </a:cubicBezTo>
                  <a:cubicBezTo>
                    <a:pt x="470" y="508"/>
                    <a:pt x="482" y="519"/>
                    <a:pt x="493" y="531"/>
                  </a:cubicBezTo>
                  <a:cubicBezTo>
                    <a:pt x="494" y="531"/>
                    <a:pt x="494" y="532"/>
                    <a:pt x="494" y="532"/>
                  </a:cubicBezTo>
                  <a:cubicBezTo>
                    <a:pt x="508" y="541"/>
                    <a:pt x="513" y="554"/>
                    <a:pt x="511" y="570"/>
                  </a:cubicBezTo>
                  <a:cubicBezTo>
                    <a:pt x="510" y="591"/>
                    <a:pt x="517" y="608"/>
                    <a:pt x="532" y="623"/>
                  </a:cubicBezTo>
                  <a:cubicBezTo>
                    <a:pt x="565" y="656"/>
                    <a:pt x="597" y="689"/>
                    <a:pt x="630" y="721"/>
                  </a:cubicBezTo>
                  <a:cubicBezTo>
                    <a:pt x="649" y="740"/>
                    <a:pt x="680" y="746"/>
                    <a:pt x="704" y="736"/>
                  </a:cubicBezTo>
                  <a:cubicBezTo>
                    <a:pt x="719" y="729"/>
                    <a:pt x="719" y="729"/>
                    <a:pt x="708" y="717"/>
                  </a:cubicBezTo>
                  <a:cubicBezTo>
                    <a:pt x="673" y="683"/>
                    <a:pt x="638" y="648"/>
                    <a:pt x="604" y="613"/>
                  </a:cubicBezTo>
                  <a:cubicBezTo>
                    <a:pt x="595" y="604"/>
                    <a:pt x="595" y="594"/>
                    <a:pt x="604" y="590"/>
                  </a:cubicBezTo>
                  <a:cubicBezTo>
                    <a:pt x="612" y="587"/>
                    <a:pt x="616" y="592"/>
                    <a:pt x="621" y="597"/>
                  </a:cubicBezTo>
                  <a:cubicBezTo>
                    <a:pt x="657" y="633"/>
                    <a:pt x="692" y="668"/>
                    <a:pt x="728" y="704"/>
                  </a:cubicBezTo>
                  <a:cubicBezTo>
                    <a:pt x="735" y="711"/>
                    <a:pt x="738" y="710"/>
                    <a:pt x="742" y="702"/>
                  </a:cubicBezTo>
                  <a:cubicBezTo>
                    <a:pt x="745" y="692"/>
                    <a:pt x="750" y="683"/>
                    <a:pt x="748" y="67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"/>
            <p:cNvSpPr>
              <a:spLocks/>
            </p:cNvSpPr>
            <p:nvPr/>
          </p:nvSpPr>
          <p:spPr bwMode="auto">
            <a:xfrm>
              <a:off x="10356851" y="568325"/>
              <a:ext cx="623888" cy="682625"/>
            </a:xfrm>
            <a:custGeom>
              <a:avLst/>
              <a:gdLst>
                <a:gd name="T0" fmla="*/ 104 w 209"/>
                <a:gd name="T1" fmla="*/ 2 h 229"/>
                <a:gd name="T2" fmla="*/ 196 w 209"/>
                <a:gd name="T3" fmla="*/ 52 h 229"/>
                <a:gd name="T4" fmla="*/ 180 w 209"/>
                <a:gd name="T5" fmla="*/ 133 h 229"/>
                <a:gd name="T6" fmla="*/ 137 w 209"/>
                <a:gd name="T7" fmla="*/ 173 h 229"/>
                <a:gd name="T8" fmla="*/ 122 w 209"/>
                <a:gd name="T9" fmla="*/ 205 h 229"/>
                <a:gd name="T10" fmla="*/ 97 w 209"/>
                <a:gd name="T11" fmla="*/ 228 h 229"/>
                <a:gd name="T12" fmla="*/ 73 w 209"/>
                <a:gd name="T13" fmla="*/ 198 h 229"/>
                <a:gd name="T14" fmla="*/ 118 w 209"/>
                <a:gd name="T15" fmla="*/ 122 h 229"/>
                <a:gd name="T16" fmla="*/ 143 w 209"/>
                <a:gd name="T17" fmla="*/ 95 h 229"/>
                <a:gd name="T18" fmla="*/ 131 w 209"/>
                <a:gd name="T19" fmla="*/ 54 h 229"/>
                <a:gd name="T20" fmla="*/ 61 w 209"/>
                <a:gd name="T21" fmla="*/ 70 h 229"/>
                <a:gd name="T22" fmla="*/ 52 w 209"/>
                <a:gd name="T23" fmla="*/ 91 h 229"/>
                <a:gd name="T24" fmla="*/ 19 w 209"/>
                <a:gd name="T25" fmla="*/ 110 h 229"/>
                <a:gd name="T26" fmla="*/ 0 w 209"/>
                <a:gd name="T27" fmla="*/ 81 h 229"/>
                <a:gd name="T28" fmla="*/ 55 w 209"/>
                <a:gd name="T29" fmla="*/ 11 h 229"/>
                <a:gd name="T30" fmla="*/ 104 w 209"/>
                <a:gd name="T31" fmla="*/ 2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9" h="229">
                  <a:moveTo>
                    <a:pt x="104" y="2"/>
                  </a:moveTo>
                  <a:cubicBezTo>
                    <a:pt x="143" y="3"/>
                    <a:pt x="178" y="13"/>
                    <a:pt x="196" y="52"/>
                  </a:cubicBezTo>
                  <a:cubicBezTo>
                    <a:pt x="209" y="80"/>
                    <a:pt x="203" y="113"/>
                    <a:pt x="180" y="133"/>
                  </a:cubicBezTo>
                  <a:cubicBezTo>
                    <a:pt x="165" y="145"/>
                    <a:pt x="153" y="161"/>
                    <a:pt x="137" y="173"/>
                  </a:cubicBezTo>
                  <a:cubicBezTo>
                    <a:pt x="128" y="180"/>
                    <a:pt x="125" y="193"/>
                    <a:pt x="122" y="205"/>
                  </a:cubicBezTo>
                  <a:cubicBezTo>
                    <a:pt x="118" y="220"/>
                    <a:pt x="108" y="229"/>
                    <a:pt x="97" y="228"/>
                  </a:cubicBezTo>
                  <a:cubicBezTo>
                    <a:pt x="82" y="226"/>
                    <a:pt x="73" y="215"/>
                    <a:pt x="73" y="198"/>
                  </a:cubicBezTo>
                  <a:cubicBezTo>
                    <a:pt x="71" y="163"/>
                    <a:pt x="94" y="143"/>
                    <a:pt x="118" y="122"/>
                  </a:cubicBezTo>
                  <a:cubicBezTo>
                    <a:pt x="128" y="114"/>
                    <a:pt x="138" y="107"/>
                    <a:pt x="143" y="95"/>
                  </a:cubicBezTo>
                  <a:cubicBezTo>
                    <a:pt x="149" y="80"/>
                    <a:pt x="144" y="63"/>
                    <a:pt x="131" y="54"/>
                  </a:cubicBezTo>
                  <a:cubicBezTo>
                    <a:pt x="107" y="38"/>
                    <a:pt x="76" y="45"/>
                    <a:pt x="61" y="70"/>
                  </a:cubicBezTo>
                  <a:cubicBezTo>
                    <a:pt x="57" y="77"/>
                    <a:pt x="55" y="84"/>
                    <a:pt x="52" y="91"/>
                  </a:cubicBezTo>
                  <a:cubicBezTo>
                    <a:pt x="46" y="107"/>
                    <a:pt x="36" y="113"/>
                    <a:pt x="19" y="110"/>
                  </a:cubicBezTo>
                  <a:cubicBezTo>
                    <a:pt x="7" y="108"/>
                    <a:pt x="0" y="97"/>
                    <a:pt x="0" y="81"/>
                  </a:cubicBezTo>
                  <a:cubicBezTo>
                    <a:pt x="0" y="54"/>
                    <a:pt x="26" y="20"/>
                    <a:pt x="55" y="11"/>
                  </a:cubicBezTo>
                  <a:cubicBezTo>
                    <a:pt x="71" y="5"/>
                    <a:pt x="87" y="0"/>
                    <a:pt x="104" y="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/>
            <p:cNvSpPr>
              <a:spLocks/>
            </p:cNvSpPr>
            <p:nvPr/>
          </p:nvSpPr>
          <p:spPr bwMode="auto">
            <a:xfrm>
              <a:off x="10134601" y="974725"/>
              <a:ext cx="388938" cy="531813"/>
            </a:xfrm>
            <a:custGeom>
              <a:avLst/>
              <a:gdLst>
                <a:gd name="T0" fmla="*/ 12 w 130"/>
                <a:gd name="T1" fmla="*/ 1 h 179"/>
                <a:gd name="T2" fmla="*/ 23 w 130"/>
                <a:gd name="T3" fmla="*/ 12 h 179"/>
                <a:gd name="T4" fmla="*/ 44 w 130"/>
                <a:gd name="T5" fmla="*/ 81 h 179"/>
                <a:gd name="T6" fmla="*/ 114 w 130"/>
                <a:gd name="T7" fmla="*/ 152 h 179"/>
                <a:gd name="T8" fmla="*/ 124 w 130"/>
                <a:gd name="T9" fmla="*/ 158 h 179"/>
                <a:gd name="T10" fmla="*/ 128 w 130"/>
                <a:gd name="T11" fmla="*/ 171 h 179"/>
                <a:gd name="T12" fmla="*/ 114 w 130"/>
                <a:gd name="T13" fmla="*/ 178 h 179"/>
                <a:gd name="T14" fmla="*/ 85 w 130"/>
                <a:gd name="T15" fmla="*/ 163 h 179"/>
                <a:gd name="T16" fmla="*/ 2 w 130"/>
                <a:gd name="T17" fmla="*/ 33 h 179"/>
                <a:gd name="T18" fmla="*/ 1 w 130"/>
                <a:gd name="T19" fmla="*/ 10 h 179"/>
                <a:gd name="T20" fmla="*/ 12 w 130"/>
                <a:gd name="T21" fmla="*/ 1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" h="179">
                  <a:moveTo>
                    <a:pt x="12" y="1"/>
                  </a:moveTo>
                  <a:cubicBezTo>
                    <a:pt x="20" y="0"/>
                    <a:pt x="22" y="5"/>
                    <a:pt x="23" y="12"/>
                  </a:cubicBezTo>
                  <a:cubicBezTo>
                    <a:pt x="27" y="36"/>
                    <a:pt x="32" y="59"/>
                    <a:pt x="44" y="81"/>
                  </a:cubicBezTo>
                  <a:cubicBezTo>
                    <a:pt x="60" y="112"/>
                    <a:pt x="84" y="135"/>
                    <a:pt x="114" y="152"/>
                  </a:cubicBezTo>
                  <a:cubicBezTo>
                    <a:pt x="118" y="154"/>
                    <a:pt x="121" y="155"/>
                    <a:pt x="124" y="158"/>
                  </a:cubicBezTo>
                  <a:cubicBezTo>
                    <a:pt x="128" y="161"/>
                    <a:pt x="130" y="166"/>
                    <a:pt x="128" y="171"/>
                  </a:cubicBezTo>
                  <a:cubicBezTo>
                    <a:pt x="125" y="176"/>
                    <a:pt x="120" y="179"/>
                    <a:pt x="114" y="178"/>
                  </a:cubicBezTo>
                  <a:cubicBezTo>
                    <a:pt x="103" y="175"/>
                    <a:pt x="94" y="169"/>
                    <a:pt x="85" y="163"/>
                  </a:cubicBezTo>
                  <a:cubicBezTo>
                    <a:pt x="39" y="132"/>
                    <a:pt x="13" y="87"/>
                    <a:pt x="2" y="33"/>
                  </a:cubicBezTo>
                  <a:cubicBezTo>
                    <a:pt x="0" y="26"/>
                    <a:pt x="1" y="17"/>
                    <a:pt x="1" y="10"/>
                  </a:cubicBezTo>
                  <a:cubicBezTo>
                    <a:pt x="1" y="3"/>
                    <a:pt x="6" y="1"/>
                    <a:pt x="12" y="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/>
            <p:cNvSpPr>
              <a:spLocks/>
            </p:cNvSpPr>
            <p:nvPr/>
          </p:nvSpPr>
          <p:spPr bwMode="auto">
            <a:xfrm>
              <a:off x="10553701" y="1292225"/>
              <a:ext cx="193675" cy="182563"/>
            </a:xfrm>
            <a:custGeom>
              <a:avLst/>
              <a:gdLst>
                <a:gd name="T0" fmla="*/ 34 w 65"/>
                <a:gd name="T1" fmla="*/ 61 h 61"/>
                <a:gd name="T2" fmla="*/ 1 w 65"/>
                <a:gd name="T3" fmla="*/ 30 h 61"/>
                <a:gd name="T4" fmla="*/ 35 w 65"/>
                <a:gd name="T5" fmla="*/ 0 h 61"/>
                <a:gd name="T6" fmla="*/ 65 w 65"/>
                <a:gd name="T7" fmla="*/ 31 h 61"/>
                <a:gd name="T8" fmla="*/ 34 w 65"/>
                <a:gd name="T9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1">
                  <a:moveTo>
                    <a:pt x="34" y="61"/>
                  </a:moveTo>
                  <a:cubicBezTo>
                    <a:pt x="16" y="61"/>
                    <a:pt x="0" y="46"/>
                    <a:pt x="1" y="30"/>
                  </a:cubicBezTo>
                  <a:cubicBezTo>
                    <a:pt x="1" y="14"/>
                    <a:pt x="18" y="0"/>
                    <a:pt x="35" y="0"/>
                  </a:cubicBezTo>
                  <a:cubicBezTo>
                    <a:pt x="51" y="0"/>
                    <a:pt x="65" y="15"/>
                    <a:pt x="65" y="31"/>
                  </a:cubicBezTo>
                  <a:cubicBezTo>
                    <a:pt x="64" y="50"/>
                    <a:pt x="53" y="61"/>
                    <a:pt x="34" y="6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901983" y="6356350"/>
            <a:ext cx="443132" cy="365125"/>
          </a:xfrm>
        </p:spPr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273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/>
          <p:cNvGrpSpPr/>
          <p:nvPr/>
        </p:nvGrpSpPr>
        <p:grpSpPr>
          <a:xfrm>
            <a:off x="8934025" y="0"/>
            <a:ext cx="3283299" cy="6877127"/>
            <a:chOff x="8908701" y="-19126"/>
            <a:chExt cx="3283299" cy="6877127"/>
          </a:xfrm>
        </p:grpSpPr>
        <p:sp>
          <p:nvSpPr>
            <p:cNvPr id="70" name="Freeform 69"/>
            <p:cNvSpPr/>
            <p:nvPr/>
          </p:nvSpPr>
          <p:spPr>
            <a:xfrm flipH="1" flipV="1">
              <a:off x="8908701" y="-19125"/>
              <a:ext cx="3283298" cy="6877126"/>
            </a:xfrm>
            <a:custGeom>
              <a:avLst/>
              <a:gdLst>
                <a:gd name="connsiteX0" fmla="*/ 253727 w 3283298"/>
                <a:gd name="connsiteY0" fmla="*/ 0 h 6877126"/>
                <a:gd name="connsiteX1" fmla="*/ 0 w 3283298"/>
                <a:gd name="connsiteY1" fmla="*/ 0 h 6877126"/>
                <a:gd name="connsiteX2" fmla="*/ 0 w 3283298"/>
                <a:gd name="connsiteY2" fmla="*/ 6877126 h 6877126"/>
                <a:gd name="connsiteX3" fmla="*/ 3283298 w 3283298"/>
                <a:gd name="connsiteY3" fmla="*/ 6877126 h 68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3298" h="6877126">
                  <a:moveTo>
                    <a:pt x="253727" y="0"/>
                  </a:moveTo>
                  <a:lnTo>
                    <a:pt x="0" y="0"/>
                  </a:lnTo>
                  <a:lnTo>
                    <a:pt x="0" y="6877126"/>
                  </a:lnTo>
                  <a:lnTo>
                    <a:pt x="3283298" y="6877126"/>
                  </a:lnTo>
                  <a:close/>
                </a:path>
              </a:pathLst>
            </a:custGeom>
            <a:solidFill>
              <a:srgbClr val="FEC81A">
                <a:alpha val="1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ight Triangle 72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blipFill>
              <a:blip r:embed="rId2"/>
              <a:stretch>
                <a:fillRect l="-177427" r="-17742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ight Triangle 70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gradFill>
              <a:gsLst>
                <a:gs pos="0">
                  <a:srgbClr val="FEB10C">
                    <a:alpha val="61000"/>
                  </a:srgbClr>
                </a:gs>
                <a:gs pos="100000">
                  <a:srgbClr val="FFCF2C">
                    <a:alpha val="5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C24D1-7A63-4FF9-80B9-7B73C9B2B9C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83096" y="501759"/>
            <a:ext cx="917523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err="1" smtClean="0"/>
              <a:t>IoT</a:t>
            </a:r>
            <a:r>
              <a:rPr lang="en-US" sz="2400" b="1" dirty="0" smtClean="0"/>
              <a:t> Based Solution</a:t>
            </a:r>
            <a:endParaRPr lang="en-US" sz="2400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245993" y="1579037"/>
            <a:ext cx="8688031" cy="34470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600" b="1">
                <a:latin typeface="TT Norms" panose="02000503030000020003" pitchFamily="50" charset="0"/>
                <a:cs typeface="MV Boli" panose="02000500030200090000" pitchFamily="2" charset="0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200" b="0" dirty="0" smtClean="0">
                <a:latin typeface="+mn-lt"/>
              </a:rPr>
              <a:t>Send Soil Moisture data to Cloud using </a:t>
            </a:r>
            <a:r>
              <a:rPr lang="en-US" sz="2200" b="0" dirty="0" err="1" smtClean="0">
                <a:latin typeface="+mn-lt"/>
              </a:rPr>
              <a:t>IoT</a:t>
            </a:r>
            <a:r>
              <a:rPr lang="en-US" sz="2200" b="0" dirty="0" smtClean="0">
                <a:latin typeface="+mn-lt"/>
              </a:rPr>
              <a:t> enabled sensor</a:t>
            </a:r>
            <a:endParaRPr lang="en-US" dirty="0" smtClean="0"/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sz="2200" b="0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200" b="0" dirty="0" smtClean="0">
                <a:latin typeface="+mn-lt"/>
              </a:rPr>
              <a:t>Machine Learning Algorithm predicts amount of water needs to be irrigated based on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sz="2400" dirty="0" smtClean="0"/>
              <a:t>Crop Data</a:t>
            </a:r>
            <a:endParaRPr lang="en-US" sz="2400" dirty="0" smtClean="0"/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sz="2400" b="0" dirty="0" smtClean="0">
                <a:latin typeface="+mn-lt"/>
              </a:rPr>
              <a:t>Weather Forecast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200" b="0" dirty="0" smtClean="0">
              <a:latin typeface="+mn-lt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200" b="0" dirty="0" smtClean="0">
                <a:latin typeface="+mn-lt"/>
              </a:rPr>
              <a:t>Watson </a:t>
            </a:r>
            <a:r>
              <a:rPr lang="en-US" sz="2200" b="0" dirty="0" err="1" smtClean="0">
                <a:latin typeface="+mn-lt"/>
              </a:rPr>
              <a:t>IoT</a:t>
            </a:r>
            <a:r>
              <a:rPr lang="en-US" sz="2200" b="0" dirty="0" smtClean="0">
                <a:latin typeface="+mn-lt"/>
              </a:rPr>
              <a:t> Actuates drip irrigation pumps to required level of watering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200" b="0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200" b="0" dirty="0" smtClean="0">
                <a:latin typeface="+mn-lt"/>
              </a:rPr>
              <a:t>Dashboard for farmers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9885245" y="474358"/>
            <a:ext cx="1987887" cy="1351482"/>
            <a:chOff x="10552692" y="-21794"/>
            <a:chExt cx="3922713" cy="2666890"/>
          </a:xfrm>
          <a:solidFill>
            <a:srgbClr val="FFCF2C">
              <a:alpha val="16000"/>
            </a:srgbClr>
          </a:solidFill>
        </p:grpSpPr>
        <p:sp>
          <p:nvSpPr>
            <p:cNvPr id="38" name="Freeform 21"/>
            <p:cNvSpPr>
              <a:spLocks noEditPoints="1"/>
            </p:cNvSpPr>
            <p:nvPr/>
          </p:nvSpPr>
          <p:spPr bwMode="auto">
            <a:xfrm>
              <a:off x="10552692" y="1036958"/>
              <a:ext cx="3922713" cy="1608138"/>
            </a:xfrm>
            <a:custGeom>
              <a:avLst/>
              <a:gdLst>
                <a:gd name="T0" fmla="*/ 1316 w 1316"/>
                <a:gd name="T1" fmla="*/ 290 h 540"/>
                <a:gd name="T2" fmla="*/ 1316 w 1316"/>
                <a:gd name="T3" fmla="*/ 488 h 540"/>
                <a:gd name="T4" fmla="*/ 1263 w 1316"/>
                <a:gd name="T5" fmla="*/ 539 h 540"/>
                <a:gd name="T6" fmla="*/ 1135 w 1316"/>
                <a:gd name="T7" fmla="*/ 540 h 540"/>
                <a:gd name="T8" fmla="*/ 1084 w 1316"/>
                <a:gd name="T9" fmla="*/ 497 h 540"/>
                <a:gd name="T10" fmla="*/ 1043 w 1316"/>
                <a:gd name="T11" fmla="*/ 466 h 540"/>
                <a:gd name="T12" fmla="*/ 755 w 1316"/>
                <a:gd name="T13" fmla="*/ 484 h 540"/>
                <a:gd name="T14" fmla="*/ 432 w 1316"/>
                <a:gd name="T15" fmla="*/ 428 h 540"/>
                <a:gd name="T16" fmla="*/ 51 w 1316"/>
                <a:gd name="T17" fmla="*/ 173 h 540"/>
                <a:gd name="T18" fmla="*/ 18 w 1316"/>
                <a:gd name="T19" fmla="*/ 64 h 540"/>
                <a:gd name="T20" fmla="*/ 128 w 1316"/>
                <a:gd name="T21" fmla="*/ 12 h 540"/>
                <a:gd name="T22" fmla="*/ 292 w 1316"/>
                <a:gd name="T23" fmla="*/ 86 h 540"/>
                <a:gd name="T24" fmla="*/ 404 w 1316"/>
                <a:gd name="T25" fmla="*/ 140 h 540"/>
                <a:gd name="T26" fmla="*/ 442 w 1316"/>
                <a:gd name="T27" fmla="*/ 133 h 540"/>
                <a:gd name="T28" fmla="*/ 521 w 1316"/>
                <a:gd name="T29" fmla="*/ 102 h 540"/>
                <a:gd name="T30" fmla="*/ 707 w 1316"/>
                <a:gd name="T31" fmla="*/ 103 h 540"/>
                <a:gd name="T32" fmla="*/ 764 w 1316"/>
                <a:gd name="T33" fmla="*/ 90 h 540"/>
                <a:gd name="T34" fmla="*/ 1049 w 1316"/>
                <a:gd name="T35" fmla="*/ 87 h 540"/>
                <a:gd name="T36" fmla="*/ 1085 w 1316"/>
                <a:gd name="T37" fmla="*/ 67 h 540"/>
                <a:gd name="T38" fmla="*/ 1124 w 1316"/>
                <a:gd name="T39" fmla="*/ 36 h 540"/>
                <a:gd name="T40" fmla="*/ 1275 w 1316"/>
                <a:gd name="T41" fmla="*/ 36 h 540"/>
                <a:gd name="T42" fmla="*/ 1316 w 1316"/>
                <a:gd name="T43" fmla="*/ 81 h 540"/>
                <a:gd name="T44" fmla="*/ 1316 w 1316"/>
                <a:gd name="T45" fmla="*/ 290 h 540"/>
                <a:gd name="T46" fmla="*/ 1156 w 1316"/>
                <a:gd name="T47" fmla="*/ 121 h 540"/>
                <a:gd name="T48" fmla="*/ 1151 w 1316"/>
                <a:gd name="T49" fmla="*/ 121 h 540"/>
                <a:gd name="T50" fmla="*/ 1151 w 1316"/>
                <a:gd name="T51" fmla="*/ 186 h 540"/>
                <a:gd name="T52" fmla="*/ 1118 w 1316"/>
                <a:gd name="T53" fmla="*/ 223 h 540"/>
                <a:gd name="T54" fmla="*/ 1085 w 1316"/>
                <a:gd name="T55" fmla="*/ 190 h 540"/>
                <a:gd name="T56" fmla="*/ 1062 w 1316"/>
                <a:gd name="T57" fmla="*/ 161 h 540"/>
                <a:gd name="T58" fmla="*/ 831 w 1316"/>
                <a:gd name="T59" fmla="*/ 143 h 540"/>
                <a:gd name="T60" fmla="*/ 545 w 1316"/>
                <a:gd name="T61" fmla="*/ 172 h 540"/>
                <a:gd name="T62" fmla="*/ 508 w 1316"/>
                <a:gd name="T63" fmla="*/ 172 h 540"/>
                <a:gd name="T64" fmla="*/ 490 w 1316"/>
                <a:gd name="T65" fmla="*/ 187 h 540"/>
                <a:gd name="T66" fmla="*/ 507 w 1316"/>
                <a:gd name="T67" fmla="*/ 204 h 540"/>
                <a:gd name="T68" fmla="*/ 528 w 1316"/>
                <a:gd name="T69" fmla="*/ 206 h 540"/>
                <a:gd name="T70" fmla="*/ 796 w 1316"/>
                <a:gd name="T71" fmla="*/ 219 h 540"/>
                <a:gd name="T72" fmla="*/ 843 w 1316"/>
                <a:gd name="T73" fmla="*/ 253 h 540"/>
                <a:gd name="T74" fmla="*/ 794 w 1316"/>
                <a:gd name="T75" fmla="*/ 284 h 540"/>
                <a:gd name="T76" fmla="*/ 585 w 1316"/>
                <a:gd name="T77" fmla="*/ 276 h 540"/>
                <a:gd name="T78" fmla="*/ 421 w 1316"/>
                <a:gd name="T79" fmla="*/ 223 h 540"/>
                <a:gd name="T80" fmla="*/ 402 w 1316"/>
                <a:gd name="T81" fmla="*/ 213 h 540"/>
                <a:gd name="T82" fmla="*/ 170 w 1316"/>
                <a:gd name="T83" fmla="*/ 102 h 540"/>
                <a:gd name="T84" fmla="*/ 117 w 1316"/>
                <a:gd name="T85" fmla="*/ 78 h 540"/>
                <a:gd name="T86" fmla="*/ 81 w 1316"/>
                <a:gd name="T87" fmla="*/ 90 h 540"/>
                <a:gd name="T88" fmla="*/ 95 w 1316"/>
                <a:gd name="T89" fmla="*/ 123 h 540"/>
                <a:gd name="T90" fmla="*/ 497 w 1316"/>
                <a:gd name="T91" fmla="*/ 387 h 540"/>
                <a:gd name="T92" fmla="*/ 713 w 1316"/>
                <a:gd name="T93" fmla="*/ 421 h 540"/>
                <a:gd name="T94" fmla="*/ 1059 w 1316"/>
                <a:gd name="T95" fmla="*/ 400 h 540"/>
                <a:gd name="T96" fmla="*/ 1084 w 1316"/>
                <a:gd name="T97" fmla="*/ 383 h 540"/>
                <a:gd name="T98" fmla="*/ 1120 w 1316"/>
                <a:gd name="T99" fmla="*/ 352 h 540"/>
                <a:gd name="T100" fmla="*/ 1151 w 1316"/>
                <a:gd name="T101" fmla="*/ 391 h 540"/>
                <a:gd name="T102" fmla="*/ 1152 w 1316"/>
                <a:gd name="T103" fmla="*/ 454 h 540"/>
                <a:gd name="T104" fmla="*/ 1156 w 1316"/>
                <a:gd name="T105" fmla="*/ 454 h 540"/>
                <a:gd name="T106" fmla="*/ 1156 w 1316"/>
                <a:gd name="T107" fmla="*/ 121 h 540"/>
                <a:gd name="T108" fmla="*/ 1226 w 1316"/>
                <a:gd name="T109" fmla="*/ 288 h 540"/>
                <a:gd name="T110" fmla="*/ 1226 w 1316"/>
                <a:gd name="T111" fmla="*/ 438 h 540"/>
                <a:gd name="T112" fmla="*/ 1240 w 1316"/>
                <a:gd name="T113" fmla="*/ 466 h 540"/>
                <a:gd name="T114" fmla="*/ 1252 w 1316"/>
                <a:gd name="T115" fmla="*/ 440 h 540"/>
                <a:gd name="T116" fmla="*/ 1252 w 1316"/>
                <a:gd name="T117" fmla="*/ 136 h 540"/>
                <a:gd name="T118" fmla="*/ 1240 w 1316"/>
                <a:gd name="T119" fmla="*/ 109 h 540"/>
                <a:gd name="T120" fmla="*/ 1226 w 1316"/>
                <a:gd name="T121" fmla="*/ 138 h 540"/>
                <a:gd name="T122" fmla="*/ 1226 w 1316"/>
                <a:gd name="T123" fmla="*/ 288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16" h="540">
                  <a:moveTo>
                    <a:pt x="1316" y="290"/>
                  </a:moveTo>
                  <a:cubicBezTo>
                    <a:pt x="1316" y="356"/>
                    <a:pt x="1316" y="422"/>
                    <a:pt x="1316" y="488"/>
                  </a:cubicBezTo>
                  <a:cubicBezTo>
                    <a:pt x="1315" y="530"/>
                    <a:pt x="1306" y="539"/>
                    <a:pt x="1263" y="539"/>
                  </a:cubicBezTo>
                  <a:cubicBezTo>
                    <a:pt x="1220" y="540"/>
                    <a:pt x="1178" y="539"/>
                    <a:pt x="1135" y="540"/>
                  </a:cubicBezTo>
                  <a:cubicBezTo>
                    <a:pt x="1105" y="540"/>
                    <a:pt x="1084" y="530"/>
                    <a:pt x="1084" y="497"/>
                  </a:cubicBezTo>
                  <a:cubicBezTo>
                    <a:pt x="1083" y="468"/>
                    <a:pt x="1063" y="468"/>
                    <a:pt x="1043" y="466"/>
                  </a:cubicBezTo>
                  <a:cubicBezTo>
                    <a:pt x="946" y="456"/>
                    <a:pt x="849" y="466"/>
                    <a:pt x="755" y="484"/>
                  </a:cubicBezTo>
                  <a:cubicBezTo>
                    <a:pt x="639" y="507"/>
                    <a:pt x="534" y="492"/>
                    <a:pt x="432" y="428"/>
                  </a:cubicBezTo>
                  <a:cubicBezTo>
                    <a:pt x="303" y="346"/>
                    <a:pt x="177" y="260"/>
                    <a:pt x="51" y="173"/>
                  </a:cubicBezTo>
                  <a:cubicBezTo>
                    <a:pt x="11" y="145"/>
                    <a:pt x="0" y="105"/>
                    <a:pt x="18" y="64"/>
                  </a:cubicBezTo>
                  <a:cubicBezTo>
                    <a:pt x="37" y="24"/>
                    <a:pt x="85" y="0"/>
                    <a:pt x="128" y="12"/>
                  </a:cubicBezTo>
                  <a:cubicBezTo>
                    <a:pt x="186" y="28"/>
                    <a:pt x="237" y="62"/>
                    <a:pt x="292" y="86"/>
                  </a:cubicBezTo>
                  <a:cubicBezTo>
                    <a:pt x="330" y="102"/>
                    <a:pt x="367" y="121"/>
                    <a:pt x="404" y="140"/>
                  </a:cubicBezTo>
                  <a:cubicBezTo>
                    <a:pt x="420" y="148"/>
                    <a:pt x="430" y="148"/>
                    <a:pt x="442" y="133"/>
                  </a:cubicBezTo>
                  <a:cubicBezTo>
                    <a:pt x="462" y="109"/>
                    <a:pt x="490" y="104"/>
                    <a:pt x="521" y="102"/>
                  </a:cubicBezTo>
                  <a:cubicBezTo>
                    <a:pt x="583" y="99"/>
                    <a:pt x="645" y="115"/>
                    <a:pt x="707" y="103"/>
                  </a:cubicBezTo>
                  <a:cubicBezTo>
                    <a:pt x="726" y="99"/>
                    <a:pt x="745" y="95"/>
                    <a:pt x="764" y="90"/>
                  </a:cubicBezTo>
                  <a:cubicBezTo>
                    <a:pt x="859" y="60"/>
                    <a:pt x="954" y="56"/>
                    <a:pt x="1049" y="87"/>
                  </a:cubicBezTo>
                  <a:cubicBezTo>
                    <a:pt x="1070" y="94"/>
                    <a:pt x="1083" y="96"/>
                    <a:pt x="1085" y="67"/>
                  </a:cubicBezTo>
                  <a:cubicBezTo>
                    <a:pt x="1087" y="45"/>
                    <a:pt x="1104" y="36"/>
                    <a:pt x="1124" y="36"/>
                  </a:cubicBezTo>
                  <a:cubicBezTo>
                    <a:pt x="1175" y="36"/>
                    <a:pt x="1225" y="36"/>
                    <a:pt x="1275" y="36"/>
                  </a:cubicBezTo>
                  <a:cubicBezTo>
                    <a:pt x="1304" y="36"/>
                    <a:pt x="1316" y="52"/>
                    <a:pt x="1316" y="81"/>
                  </a:cubicBezTo>
                  <a:cubicBezTo>
                    <a:pt x="1316" y="150"/>
                    <a:pt x="1316" y="220"/>
                    <a:pt x="1316" y="290"/>
                  </a:cubicBezTo>
                  <a:close/>
                  <a:moveTo>
                    <a:pt x="1156" y="121"/>
                  </a:moveTo>
                  <a:cubicBezTo>
                    <a:pt x="1154" y="121"/>
                    <a:pt x="1153" y="121"/>
                    <a:pt x="1151" y="121"/>
                  </a:cubicBezTo>
                  <a:cubicBezTo>
                    <a:pt x="1151" y="142"/>
                    <a:pt x="1153" y="164"/>
                    <a:pt x="1151" y="186"/>
                  </a:cubicBezTo>
                  <a:cubicBezTo>
                    <a:pt x="1150" y="206"/>
                    <a:pt x="1141" y="223"/>
                    <a:pt x="1118" y="223"/>
                  </a:cubicBezTo>
                  <a:cubicBezTo>
                    <a:pt x="1097" y="223"/>
                    <a:pt x="1086" y="209"/>
                    <a:pt x="1085" y="190"/>
                  </a:cubicBezTo>
                  <a:cubicBezTo>
                    <a:pt x="1083" y="175"/>
                    <a:pt x="1077" y="165"/>
                    <a:pt x="1062" y="161"/>
                  </a:cubicBezTo>
                  <a:cubicBezTo>
                    <a:pt x="986" y="138"/>
                    <a:pt x="908" y="119"/>
                    <a:pt x="831" y="143"/>
                  </a:cubicBezTo>
                  <a:cubicBezTo>
                    <a:pt x="737" y="172"/>
                    <a:pt x="641" y="176"/>
                    <a:pt x="545" y="172"/>
                  </a:cubicBezTo>
                  <a:cubicBezTo>
                    <a:pt x="532" y="171"/>
                    <a:pt x="520" y="172"/>
                    <a:pt x="508" y="172"/>
                  </a:cubicBezTo>
                  <a:cubicBezTo>
                    <a:pt x="499" y="173"/>
                    <a:pt x="490" y="176"/>
                    <a:pt x="490" y="187"/>
                  </a:cubicBezTo>
                  <a:cubicBezTo>
                    <a:pt x="490" y="197"/>
                    <a:pt x="498" y="202"/>
                    <a:pt x="507" y="204"/>
                  </a:cubicBezTo>
                  <a:cubicBezTo>
                    <a:pt x="514" y="205"/>
                    <a:pt x="521" y="205"/>
                    <a:pt x="528" y="206"/>
                  </a:cubicBezTo>
                  <a:cubicBezTo>
                    <a:pt x="618" y="210"/>
                    <a:pt x="707" y="215"/>
                    <a:pt x="796" y="219"/>
                  </a:cubicBezTo>
                  <a:cubicBezTo>
                    <a:pt x="820" y="220"/>
                    <a:pt x="843" y="224"/>
                    <a:pt x="843" y="253"/>
                  </a:cubicBezTo>
                  <a:cubicBezTo>
                    <a:pt x="842" y="282"/>
                    <a:pt x="818" y="285"/>
                    <a:pt x="794" y="284"/>
                  </a:cubicBezTo>
                  <a:cubicBezTo>
                    <a:pt x="724" y="281"/>
                    <a:pt x="655" y="277"/>
                    <a:pt x="585" y="276"/>
                  </a:cubicBezTo>
                  <a:cubicBezTo>
                    <a:pt x="525" y="275"/>
                    <a:pt x="464" y="279"/>
                    <a:pt x="421" y="223"/>
                  </a:cubicBezTo>
                  <a:cubicBezTo>
                    <a:pt x="417" y="218"/>
                    <a:pt x="409" y="216"/>
                    <a:pt x="402" y="213"/>
                  </a:cubicBezTo>
                  <a:cubicBezTo>
                    <a:pt x="325" y="176"/>
                    <a:pt x="248" y="139"/>
                    <a:pt x="170" y="102"/>
                  </a:cubicBezTo>
                  <a:cubicBezTo>
                    <a:pt x="153" y="94"/>
                    <a:pt x="135" y="85"/>
                    <a:pt x="117" y="78"/>
                  </a:cubicBezTo>
                  <a:cubicBezTo>
                    <a:pt x="104" y="74"/>
                    <a:pt x="90" y="75"/>
                    <a:pt x="81" y="90"/>
                  </a:cubicBezTo>
                  <a:cubicBezTo>
                    <a:pt x="72" y="106"/>
                    <a:pt x="84" y="115"/>
                    <a:pt x="95" y="123"/>
                  </a:cubicBezTo>
                  <a:cubicBezTo>
                    <a:pt x="227" y="213"/>
                    <a:pt x="358" y="306"/>
                    <a:pt x="497" y="387"/>
                  </a:cubicBezTo>
                  <a:cubicBezTo>
                    <a:pt x="566" y="426"/>
                    <a:pt x="637" y="433"/>
                    <a:pt x="713" y="421"/>
                  </a:cubicBezTo>
                  <a:cubicBezTo>
                    <a:pt x="828" y="403"/>
                    <a:pt x="943" y="385"/>
                    <a:pt x="1059" y="400"/>
                  </a:cubicBezTo>
                  <a:cubicBezTo>
                    <a:pt x="1075" y="403"/>
                    <a:pt x="1082" y="398"/>
                    <a:pt x="1084" y="383"/>
                  </a:cubicBezTo>
                  <a:cubicBezTo>
                    <a:pt x="1088" y="363"/>
                    <a:pt x="1099" y="351"/>
                    <a:pt x="1120" y="352"/>
                  </a:cubicBezTo>
                  <a:cubicBezTo>
                    <a:pt x="1143" y="354"/>
                    <a:pt x="1150" y="371"/>
                    <a:pt x="1151" y="391"/>
                  </a:cubicBezTo>
                  <a:cubicBezTo>
                    <a:pt x="1153" y="412"/>
                    <a:pt x="1152" y="433"/>
                    <a:pt x="1152" y="454"/>
                  </a:cubicBezTo>
                  <a:cubicBezTo>
                    <a:pt x="1153" y="454"/>
                    <a:pt x="1155" y="454"/>
                    <a:pt x="1156" y="454"/>
                  </a:cubicBezTo>
                  <a:cubicBezTo>
                    <a:pt x="1156" y="343"/>
                    <a:pt x="1156" y="232"/>
                    <a:pt x="1156" y="121"/>
                  </a:cubicBezTo>
                  <a:close/>
                  <a:moveTo>
                    <a:pt x="1226" y="288"/>
                  </a:moveTo>
                  <a:cubicBezTo>
                    <a:pt x="1226" y="338"/>
                    <a:pt x="1226" y="388"/>
                    <a:pt x="1226" y="438"/>
                  </a:cubicBezTo>
                  <a:cubicBezTo>
                    <a:pt x="1226" y="449"/>
                    <a:pt x="1222" y="467"/>
                    <a:pt x="1240" y="466"/>
                  </a:cubicBezTo>
                  <a:cubicBezTo>
                    <a:pt x="1256" y="466"/>
                    <a:pt x="1252" y="450"/>
                    <a:pt x="1252" y="440"/>
                  </a:cubicBezTo>
                  <a:cubicBezTo>
                    <a:pt x="1252" y="338"/>
                    <a:pt x="1252" y="237"/>
                    <a:pt x="1252" y="136"/>
                  </a:cubicBezTo>
                  <a:cubicBezTo>
                    <a:pt x="1252" y="126"/>
                    <a:pt x="1255" y="109"/>
                    <a:pt x="1240" y="109"/>
                  </a:cubicBezTo>
                  <a:cubicBezTo>
                    <a:pt x="1222" y="109"/>
                    <a:pt x="1226" y="127"/>
                    <a:pt x="1226" y="138"/>
                  </a:cubicBezTo>
                  <a:cubicBezTo>
                    <a:pt x="1226" y="188"/>
                    <a:pt x="1226" y="238"/>
                    <a:pt x="1226" y="28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2"/>
            <p:cNvSpPr>
              <a:spLocks/>
            </p:cNvSpPr>
            <p:nvPr/>
          </p:nvSpPr>
          <p:spPr bwMode="auto">
            <a:xfrm>
              <a:off x="11890954" y="427358"/>
              <a:ext cx="787400" cy="785813"/>
            </a:xfrm>
            <a:custGeom>
              <a:avLst/>
              <a:gdLst>
                <a:gd name="T0" fmla="*/ 264 w 264"/>
                <a:gd name="T1" fmla="*/ 131 h 264"/>
                <a:gd name="T2" fmla="*/ 224 w 264"/>
                <a:gd name="T3" fmla="*/ 165 h 264"/>
                <a:gd name="T4" fmla="*/ 167 w 264"/>
                <a:gd name="T5" fmla="*/ 220 h 264"/>
                <a:gd name="T6" fmla="*/ 132 w 264"/>
                <a:gd name="T7" fmla="*/ 264 h 264"/>
                <a:gd name="T8" fmla="*/ 99 w 264"/>
                <a:gd name="T9" fmla="*/ 217 h 264"/>
                <a:gd name="T10" fmla="*/ 46 w 264"/>
                <a:gd name="T11" fmla="*/ 165 h 264"/>
                <a:gd name="T12" fmla="*/ 1 w 264"/>
                <a:gd name="T13" fmla="*/ 134 h 264"/>
                <a:gd name="T14" fmla="*/ 47 w 264"/>
                <a:gd name="T15" fmla="*/ 101 h 264"/>
                <a:gd name="T16" fmla="*/ 99 w 264"/>
                <a:gd name="T17" fmla="*/ 47 h 264"/>
                <a:gd name="T18" fmla="*/ 130 w 264"/>
                <a:gd name="T19" fmla="*/ 1 h 264"/>
                <a:gd name="T20" fmla="*/ 167 w 264"/>
                <a:gd name="T21" fmla="*/ 46 h 264"/>
                <a:gd name="T22" fmla="*/ 225 w 264"/>
                <a:gd name="T23" fmla="*/ 101 h 264"/>
                <a:gd name="T24" fmla="*/ 264 w 264"/>
                <a:gd name="T25" fmla="*/ 131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4" h="264">
                  <a:moveTo>
                    <a:pt x="264" y="131"/>
                  </a:moveTo>
                  <a:cubicBezTo>
                    <a:pt x="262" y="155"/>
                    <a:pt x="247" y="163"/>
                    <a:pt x="224" y="165"/>
                  </a:cubicBezTo>
                  <a:cubicBezTo>
                    <a:pt x="171" y="169"/>
                    <a:pt x="171" y="169"/>
                    <a:pt x="167" y="220"/>
                  </a:cubicBezTo>
                  <a:cubicBezTo>
                    <a:pt x="165" y="243"/>
                    <a:pt x="158" y="264"/>
                    <a:pt x="132" y="264"/>
                  </a:cubicBezTo>
                  <a:cubicBezTo>
                    <a:pt x="104" y="264"/>
                    <a:pt x="98" y="241"/>
                    <a:pt x="99" y="217"/>
                  </a:cubicBezTo>
                  <a:cubicBezTo>
                    <a:pt x="100" y="158"/>
                    <a:pt x="94" y="164"/>
                    <a:pt x="46" y="165"/>
                  </a:cubicBezTo>
                  <a:cubicBezTo>
                    <a:pt x="24" y="165"/>
                    <a:pt x="2" y="162"/>
                    <a:pt x="1" y="134"/>
                  </a:cubicBezTo>
                  <a:cubicBezTo>
                    <a:pt x="0" y="104"/>
                    <a:pt x="24" y="101"/>
                    <a:pt x="47" y="101"/>
                  </a:cubicBezTo>
                  <a:cubicBezTo>
                    <a:pt x="93" y="101"/>
                    <a:pt x="101" y="108"/>
                    <a:pt x="99" y="47"/>
                  </a:cubicBezTo>
                  <a:cubicBezTo>
                    <a:pt x="98" y="25"/>
                    <a:pt x="103" y="3"/>
                    <a:pt x="130" y="1"/>
                  </a:cubicBezTo>
                  <a:cubicBezTo>
                    <a:pt x="158" y="0"/>
                    <a:pt x="165" y="22"/>
                    <a:pt x="167" y="46"/>
                  </a:cubicBezTo>
                  <a:cubicBezTo>
                    <a:pt x="171" y="97"/>
                    <a:pt x="171" y="97"/>
                    <a:pt x="225" y="101"/>
                  </a:cubicBezTo>
                  <a:cubicBezTo>
                    <a:pt x="245" y="102"/>
                    <a:pt x="261" y="108"/>
                    <a:pt x="264" y="13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22"/>
            <p:cNvSpPr>
              <a:spLocks/>
            </p:cNvSpPr>
            <p:nvPr/>
          </p:nvSpPr>
          <p:spPr bwMode="auto">
            <a:xfrm>
              <a:off x="11510903" y="-21794"/>
              <a:ext cx="486917" cy="485936"/>
            </a:xfrm>
            <a:custGeom>
              <a:avLst/>
              <a:gdLst>
                <a:gd name="T0" fmla="*/ 264 w 264"/>
                <a:gd name="T1" fmla="*/ 131 h 264"/>
                <a:gd name="T2" fmla="*/ 224 w 264"/>
                <a:gd name="T3" fmla="*/ 165 h 264"/>
                <a:gd name="T4" fmla="*/ 167 w 264"/>
                <a:gd name="T5" fmla="*/ 220 h 264"/>
                <a:gd name="T6" fmla="*/ 132 w 264"/>
                <a:gd name="T7" fmla="*/ 264 h 264"/>
                <a:gd name="T8" fmla="*/ 99 w 264"/>
                <a:gd name="T9" fmla="*/ 217 h 264"/>
                <a:gd name="T10" fmla="*/ 46 w 264"/>
                <a:gd name="T11" fmla="*/ 165 h 264"/>
                <a:gd name="T12" fmla="*/ 1 w 264"/>
                <a:gd name="T13" fmla="*/ 134 h 264"/>
                <a:gd name="T14" fmla="*/ 47 w 264"/>
                <a:gd name="T15" fmla="*/ 101 h 264"/>
                <a:gd name="T16" fmla="*/ 99 w 264"/>
                <a:gd name="T17" fmla="*/ 47 h 264"/>
                <a:gd name="T18" fmla="*/ 130 w 264"/>
                <a:gd name="T19" fmla="*/ 1 h 264"/>
                <a:gd name="T20" fmla="*/ 167 w 264"/>
                <a:gd name="T21" fmla="*/ 46 h 264"/>
                <a:gd name="T22" fmla="*/ 225 w 264"/>
                <a:gd name="T23" fmla="*/ 101 h 264"/>
                <a:gd name="T24" fmla="*/ 264 w 264"/>
                <a:gd name="T25" fmla="*/ 131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4" h="264">
                  <a:moveTo>
                    <a:pt x="264" y="131"/>
                  </a:moveTo>
                  <a:cubicBezTo>
                    <a:pt x="262" y="155"/>
                    <a:pt x="247" y="163"/>
                    <a:pt x="224" y="165"/>
                  </a:cubicBezTo>
                  <a:cubicBezTo>
                    <a:pt x="171" y="169"/>
                    <a:pt x="171" y="169"/>
                    <a:pt x="167" y="220"/>
                  </a:cubicBezTo>
                  <a:cubicBezTo>
                    <a:pt x="165" y="243"/>
                    <a:pt x="158" y="264"/>
                    <a:pt x="132" y="264"/>
                  </a:cubicBezTo>
                  <a:cubicBezTo>
                    <a:pt x="104" y="264"/>
                    <a:pt x="98" y="241"/>
                    <a:pt x="99" y="217"/>
                  </a:cubicBezTo>
                  <a:cubicBezTo>
                    <a:pt x="100" y="158"/>
                    <a:pt x="94" y="164"/>
                    <a:pt x="46" y="165"/>
                  </a:cubicBezTo>
                  <a:cubicBezTo>
                    <a:pt x="24" y="165"/>
                    <a:pt x="2" y="162"/>
                    <a:pt x="1" y="134"/>
                  </a:cubicBezTo>
                  <a:cubicBezTo>
                    <a:pt x="0" y="104"/>
                    <a:pt x="24" y="101"/>
                    <a:pt x="47" y="101"/>
                  </a:cubicBezTo>
                  <a:cubicBezTo>
                    <a:pt x="93" y="101"/>
                    <a:pt x="101" y="108"/>
                    <a:pt x="99" y="47"/>
                  </a:cubicBezTo>
                  <a:cubicBezTo>
                    <a:pt x="98" y="25"/>
                    <a:pt x="103" y="3"/>
                    <a:pt x="130" y="1"/>
                  </a:cubicBezTo>
                  <a:cubicBezTo>
                    <a:pt x="158" y="0"/>
                    <a:pt x="165" y="22"/>
                    <a:pt x="167" y="46"/>
                  </a:cubicBezTo>
                  <a:cubicBezTo>
                    <a:pt x="171" y="97"/>
                    <a:pt x="171" y="97"/>
                    <a:pt x="225" y="101"/>
                  </a:cubicBezTo>
                  <a:cubicBezTo>
                    <a:pt x="245" y="102"/>
                    <a:pt x="261" y="108"/>
                    <a:pt x="264" y="13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22"/>
            <p:cNvSpPr>
              <a:spLocks/>
            </p:cNvSpPr>
            <p:nvPr/>
          </p:nvSpPr>
          <p:spPr bwMode="auto">
            <a:xfrm>
              <a:off x="12452789" y="-21794"/>
              <a:ext cx="486917" cy="485936"/>
            </a:xfrm>
            <a:custGeom>
              <a:avLst/>
              <a:gdLst>
                <a:gd name="T0" fmla="*/ 264 w 264"/>
                <a:gd name="T1" fmla="*/ 131 h 264"/>
                <a:gd name="T2" fmla="*/ 224 w 264"/>
                <a:gd name="T3" fmla="*/ 165 h 264"/>
                <a:gd name="T4" fmla="*/ 167 w 264"/>
                <a:gd name="T5" fmla="*/ 220 h 264"/>
                <a:gd name="T6" fmla="*/ 132 w 264"/>
                <a:gd name="T7" fmla="*/ 264 h 264"/>
                <a:gd name="T8" fmla="*/ 99 w 264"/>
                <a:gd name="T9" fmla="*/ 217 h 264"/>
                <a:gd name="T10" fmla="*/ 46 w 264"/>
                <a:gd name="T11" fmla="*/ 165 h 264"/>
                <a:gd name="T12" fmla="*/ 1 w 264"/>
                <a:gd name="T13" fmla="*/ 134 h 264"/>
                <a:gd name="T14" fmla="*/ 47 w 264"/>
                <a:gd name="T15" fmla="*/ 101 h 264"/>
                <a:gd name="T16" fmla="*/ 99 w 264"/>
                <a:gd name="T17" fmla="*/ 47 h 264"/>
                <a:gd name="T18" fmla="*/ 130 w 264"/>
                <a:gd name="T19" fmla="*/ 1 h 264"/>
                <a:gd name="T20" fmla="*/ 167 w 264"/>
                <a:gd name="T21" fmla="*/ 46 h 264"/>
                <a:gd name="T22" fmla="*/ 225 w 264"/>
                <a:gd name="T23" fmla="*/ 101 h 264"/>
                <a:gd name="T24" fmla="*/ 264 w 264"/>
                <a:gd name="T25" fmla="*/ 131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4" h="264">
                  <a:moveTo>
                    <a:pt x="264" y="131"/>
                  </a:moveTo>
                  <a:cubicBezTo>
                    <a:pt x="262" y="155"/>
                    <a:pt x="247" y="163"/>
                    <a:pt x="224" y="165"/>
                  </a:cubicBezTo>
                  <a:cubicBezTo>
                    <a:pt x="171" y="169"/>
                    <a:pt x="171" y="169"/>
                    <a:pt x="167" y="220"/>
                  </a:cubicBezTo>
                  <a:cubicBezTo>
                    <a:pt x="165" y="243"/>
                    <a:pt x="158" y="264"/>
                    <a:pt x="132" y="264"/>
                  </a:cubicBezTo>
                  <a:cubicBezTo>
                    <a:pt x="104" y="264"/>
                    <a:pt x="98" y="241"/>
                    <a:pt x="99" y="217"/>
                  </a:cubicBezTo>
                  <a:cubicBezTo>
                    <a:pt x="100" y="158"/>
                    <a:pt x="94" y="164"/>
                    <a:pt x="46" y="165"/>
                  </a:cubicBezTo>
                  <a:cubicBezTo>
                    <a:pt x="24" y="165"/>
                    <a:pt x="2" y="162"/>
                    <a:pt x="1" y="134"/>
                  </a:cubicBezTo>
                  <a:cubicBezTo>
                    <a:pt x="0" y="104"/>
                    <a:pt x="24" y="101"/>
                    <a:pt x="47" y="101"/>
                  </a:cubicBezTo>
                  <a:cubicBezTo>
                    <a:pt x="93" y="101"/>
                    <a:pt x="101" y="108"/>
                    <a:pt x="99" y="47"/>
                  </a:cubicBezTo>
                  <a:cubicBezTo>
                    <a:pt x="98" y="25"/>
                    <a:pt x="103" y="3"/>
                    <a:pt x="130" y="1"/>
                  </a:cubicBezTo>
                  <a:cubicBezTo>
                    <a:pt x="158" y="0"/>
                    <a:pt x="165" y="22"/>
                    <a:pt x="167" y="46"/>
                  </a:cubicBezTo>
                  <a:cubicBezTo>
                    <a:pt x="171" y="97"/>
                    <a:pt x="171" y="97"/>
                    <a:pt x="225" y="101"/>
                  </a:cubicBezTo>
                  <a:cubicBezTo>
                    <a:pt x="245" y="102"/>
                    <a:pt x="261" y="108"/>
                    <a:pt x="264" y="13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2736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8908701" y="-19126"/>
            <a:ext cx="3283299" cy="6877127"/>
            <a:chOff x="8908701" y="-19126"/>
            <a:chExt cx="3283299" cy="6877127"/>
          </a:xfrm>
        </p:grpSpPr>
        <p:sp>
          <p:nvSpPr>
            <p:cNvPr id="55" name="Freeform 54"/>
            <p:cNvSpPr/>
            <p:nvPr/>
          </p:nvSpPr>
          <p:spPr>
            <a:xfrm flipH="1" flipV="1">
              <a:off x="8908701" y="-19125"/>
              <a:ext cx="3283298" cy="6877126"/>
            </a:xfrm>
            <a:custGeom>
              <a:avLst/>
              <a:gdLst>
                <a:gd name="connsiteX0" fmla="*/ 253727 w 3283298"/>
                <a:gd name="connsiteY0" fmla="*/ 0 h 6877126"/>
                <a:gd name="connsiteX1" fmla="*/ 0 w 3283298"/>
                <a:gd name="connsiteY1" fmla="*/ 0 h 6877126"/>
                <a:gd name="connsiteX2" fmla="*/ 0 w 3283298"/>
                <a:gd name="connsiteY2" fmla="*/ 6877126 h 6877126"/>
                <a:gd name="connsiteX3" fmla="*/ 3283298 w 3283298"/>
                <a:gd name="connsiteY3" fmla="*/ 6877126 h 68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3298" h="6877126">
                  <a:moveTo>
                    <a:pt x="253727" y="0"/>
                  </a:moveTo>
                  <a:lnTo>
                    <a:pt x="0" y="0"/>
                  </a:lnTo>
                  <a:lnTo>
                    <a:pt x="0" y="6877126"/>
                  </a:lnTo>
                  <a:lnTo>
                    <a:pt x="3283298" y="6877126"/>
                  </a:lnTo>
                  <a:close/>
                </a:path>
              </a:pathLst>
            </a:custGeom>
            <a:solidFill>
              <a:srgbClr val="FEC81A">
                <a:alpha val="1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ight Triangle 55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blipFill>
              <a:blip r:embed="rId2"/>
              <a:stretch>
                <a:fillRect l="-177427" r="-17742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ight Triangle 56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gradFill>
              <a:gsLst>
                <a:gs pos="0">
                  <a:srgbClr val="FEB10C">
                    <a:alpha val="61000"/>
                  </a:srgbClr>
                </a:gs>
                <a:gs pos="100000">
                  <a:srgbClr val="FFCF2C">
                    <a:alpha val="5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C24D1-7A63-4FF9-80B9-7B73C9B2B9CB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10285971" y="347357"/>
            <a:ext cx="1601229" cy="1582533"/>
            <a:chOff x="12445727" y="2343150"/>
            <a:chExt cx="4356100" cy="4276725"/>
          </a:xfrm>
          <a:noFill/>
        </p:grpSpPr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12445727" y="2343150"/>
              <a:ext cx="4356100" cy="4276725"/>
            </a:xfrm>
            <a:custGeom>
              <a:avLst/>
              <a:gdLst>
                <a:gd name="T0" fmla="*/ 1107 w 1461"/>
                <a:gd name="T1" fmla="*/ 1396 h 1439"/>
                <a:gd name="T2" fmla="*/ 1204 w 1461"/>
                <a:gd name="T3" fmla="*/ 1012 h 1439"/>
                <a:gd name="T4" fmla="*/ 1045 w 1461"/>
                <a:gd name="T5" fmla="*/ 928 h 1439"/>
                <a:gd name="T6" fmla="*/ 1007 w 1461"/>
                <a:gd name="T7" fmla="*/ 748 h 1439"/>
                <a:gd name="T8" fmla="*/ 757 w 1461"/>
                <a:gd name="T9" fmla="*/ 901 h 1439"/>
                <a:gd name="T10" fmla="*/ 765 w 1461"/>
                <a:gd name="T11" fmla="*/ 1026 h 1439"/>
                <a:gd name="T12" fmla="*/ 926 w 1461"/>
                <a:gd name="T13" fmla="*/ 1439 h 1439"/>
                <a:gd name="T14" fmla="*/ 494 w 1461"/>
                <a:gd name="T15" fmla="*/ 1260 h 1439"/>
                <a:gd name="T16" fmla="*/ 404 w 1461"/>
                <a:gd name="T17" fmla="*/ 1291 h 1439"/>
                <a:gd name="T18" fmla="*/ 100 w 1461"/>
                <a:gd name="T19" fmla="*/ 1411 h 1439"/>
                <a:gd name="T20" fmla="*/ 24 w 1461"/>
                <a:gd name="T21" fmla="*/ 1135 h 1439"/>
                <a:gd name="T22" fmla="*/ 426 w 1461"/>
                <a:gd name="T23" fmla="*/ 1205 h 1439"/>
                <a:gd name="T24" fmla="*/ 511 w 1461"/>
                <a:gd name="T25" fmla="*/ 1046 h 1439"/>
                <a:gd name="T26" fmla="*/ 691 w 1461"/>
                <a:gd name="T27" fmla="*/ 1008 h 1439"/>
                <a:gd name="T28" fmla="*/ 537 w 1461"/>
                <a:gd name="T29" fmla="*/ 758 h 1439"/>
                <a:gd name="T30" fmla="*/ 408 w 1461"/>
                <a:gd name="T31" fmla="*/ 762 h 1439"/>
                <a:gd name="T32" fmla="*/ 0 w 1461"/>
                <a:gd name="T33" fmla="*/ 751 h 1439"/>
                <a:gd name="T34" fmla="*/ 167 w 1461"/>
                <a:gd name="T35" fmla="*/ 517 h 1439"/>
                <a:gd name="T36" fmla="*/ 189 w 1461"/>
                <a:gd name="T37" fmla="*/ 298 h 1439"/>
                <a:gd name="T38" fmla="*/ 358 w 1461"/>
                <a:gd name="T39" fmla="*/ 18 h 1439"/>
                <a:gd name="T40" fmla="*/ 1079 w 1461"/>
                <a:gd name="T41" fmla="*/ 18 h 1439"/>
                <a:gd name="T42" fmla="*/ 1147 w 1461"/>
                <a:gd name="T43" fmla="*/ 194 h 1439"/>
                <a:gd name="T44" fmla="*/ 1279 w 1461"/>
                <a:gd name="T45" fmla="*/ 512 h 1439"/>
                <a:gd name="T46" fmla="*/ 1439 w 1461"/>
                <a:gd name="T47" fmla="*/ 907 h 1439"/>
                <a:gd name="T48" fmla="*/ 1259 w 1461"/>
                <a:gd name="T49" fmla="*/ 946 h 1439"/>
                <a:gd name="T50" fmla="*/ 1372 w 1461"/>
                <a:gd name="T51" fmla="*/ 1083 h 1439"/>
                <a:gd name="T52" fmla="*/ 719 w 1461"/>
                <a:gd name="T53" fmla="*/ 415 h 1439"/>
                <a:gd name="T54" fmla="*/ 358 w 1461"/>
                <a:gd name="T55" fmla="*/ 397 h 1439"/>
                <a:gd name="T56" fmla="*/ 234 w 1461"/>
                <a:gd name="T57" fmla="*/ 353 h 1439"/>
                <a:gd name="T58" fmla="*/ 407 w 1461"/>
                <a:gd name="T59" fmla="*/ 678 h 1439"/>
                <a:gd name="T60" fmla="*/ 540 w 1461"/>
                <a:gd name="T61" fmla="*/ 680 h 1439"/>
                <a:gd name="T62" fmla="*/ 898 w 1461"/>
                <a:gd name="T63" fmla="*/ 681 h 1439"/>
                <a:gd name="T64" fmla="*/ 1024 w 1461"/>
                <a:gd name="T65" fmla="*/ 673 h 1439"/>
                <a:gd name="T66" fmla="*/ 1186 w 1461"/>
                <a:gd name="T67" fmla="*/ 512 h 1439"/>
                <a:gd name="T68" fmla="*/ 1099 w 1461"/>
                <a:gd name="T69" fmla="*/ 236 h 1439"/>
                <a:gd name="T70" fmla="*/ 1057 w 1461"/>
                <a:gd name="T71" fmla="*/ 415 h 1439"/>
                <a:gd name="T72" fmla="*/ 428 w 1461"/>
                <a:gd name="T73" fmla="*/ 53 h 1439"/>
                <a:gd name="T74" fmla="*/ 429 w 1461"/>
                <a:gd name="T75" fmla="*/ 360 h 1439"/>
                <a:gd name="T76" fmla="*/ 1026 w 1461"/>
                <a:gd name="T77" fmla="*/ 72 h 1439"/>
                <a:gd name="T78" fmla="*/ 1386 w 1461"/>
                <a:gd name="T79" fmla="*/ 720 h 1439"/>
                <a:gd name="T80" fmla="*/ 1096 w 1461"/>
                <a:gd name="T81" fmla="*/ 567 h 1439"/>
                <a:gd name="T82" fmla="*/ 1096 w 1461"/>
                <a:gd name="T83" fmla="*/ 874 h 1439"/>
                <a:gd name="T84" fmla="*/ 1386 w 1461"/>
                <a:gd name="T85" fmla="*/ 720 h 1439"/>
                <a:gd name="T86" fmla="*/ 583 w 1461"/>
                <a:gd name="T87" fmla="*/ 1388 h 1439"/>
                <a:gd name="T88" fmla="*/ 872 w 1461"/>
                <a:gd name="T89" fmla="*/ 1097 h 1439"/>
                <a:gd name="T90" fmla="*/ 565 w 1461"/>
                <a:gd name="T91" fmla="*/ 1098 h 1439"/>
                <a:gd name="T92" fmla="*/ 206 w 1461"/>
                <a:gd name="T93" fmla="*/ 567 h 1439"/>
                <a:gd name="T94" fmla="*/ 358 w 1461"/>
                <a:gd name="T95" fmla="*/ 721 h 1439"/>
                <a:gd name="T96" fmla="*/ 206 w 1461"/>
                <a:gd name="T97" fmla="*/ 1387 h 1439"/>
                <a:gd name="T98" fmla="*/ 1079 w 1461"/>
                <a:gd name="T99" fmla="*/ 1233 h 1439"/>
                <a:gd name="T100" fmla="*/ 1231 w 1461"/>
                <a:gd name="T101" fmla="*/ 1081 h 1439"/>
                <a:gd name="T102" fmla="*/ 711 w 1461"/>
                <a:gd name="T103" fmla="*/ 585 h 1439"/>
                <a:gd name="T104" fmla="*/ 709 w 1461"/>
                <a:gd name="T105" fmla="*/ 854 h 1439"/>
                <a:gd name="T106" fmla="*/ 854 w 1461"/>
                <a:gd name="T107" fmla="*/ 712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61" h="1439">
                  <a:moveTo>
                    <a:pt x="1263" y="1439"/>
                  </a:moveTo>
                  <a:cubicBezTo>
                    <a:pt x="1243" y="1439"/>
                    <a:pt x="1222" y="1439"/>
                    <a:pt x="1202" y="1439"/>
                  </a:cubicBezTo>
                  <a:cubicBezTo>
                    <a:pt x="1167" y="1432"/>
                    <a:pt x="1135" y="1419"/>
                    <a:pt x="1107" y="1396"/>
                  </a:cubicBezTo>
                  <a:cubicBezTo>
                    <a:pt x="1052" y="1353"/>
                    <a:pt x="1022" y="1296"/>
                    <a:pt x="1025" y="1226"/>
                  </a:cubicBezTo>
                  <a:cubicBezTo>
                    <a:pt x="1029" y="1132"/>
                    <a:pt x="1097" y="1054"/>
                    <a:pt x="1188" y="1032"/>
                  </a:cubicBezTo>
                  <a:cubicBezTo>
                    <a:pt x="1201" y="1029"/>
                    <a:pt x="1204" y="1023"/>
                    <a:pt x="1204" y="1012"/>
                  </a:cubicBezTo>
                  <a:cubicBezTo>
                    <a:pt x="1203" y="991"/>
                    <a:pt x="1204" y="970"/>
                    <a:pt x="1204" y="948"/>
                  </a:cubicBezTo>
                  <a:cubicBezTo>
                    <a:pt x="1204" y="930"/>
                    <a:pt x="1202" y="928"/>
                    <a:pt x="1184" y="928"/>
                  </a:cubicBezTo>
                  <a:cubicBezTo>
                    <a:pt x="1138" y="928"/>
                    <a:pt x="1091" y="928"/>
                    <a:pt x="1045" y="928"/>
                  </a:cubicBezTo>
                  <a:cubicBezTo>
                    <a:pt x="1026" y="928"/>
                    <a:pt x="1024" y="927"/>
                    <a:pt x="1024" y="908"/>
                  </a:cubicBezTo>
                  <a:cubicBezTo>
                    <a:pt x="1024" y="860"/>
                    <a:pt x="1024" y="813"/>
                    <a:pt x="1024" y="766"/>
                  </a:cubicBezTo>
                  <a:cubicBezTo>
                    <a:pt x="1024" y="753"/>
                    <a:pt x="1021" y="748"/>
                    <a:pt x="1007" y="748"/>
                  </a:cubicBezTo>
                  <a:cubicBezTo>
                    <a:pt x="979" y="749"/>
                    <a:pt x="950" y="749"/>
                    <a:pt x="922" y="748"/>
                  </a:cubicBezTo>
                  <a:cubicBezTo>
                    <a:pt x="913" y="748"/>
                    <a:pt x="906" y="751"/>
                    <a:pt x="900" y="758"/>
                  </a:cubicBezTo>
                  <a:cubicBezTo>
                    <a:pt x="852" y="806"/>
                    <a:pt x="804" y="853"/>
                    <a:pt x="757" y="901"/>
                  </a:cubicBezTo>
                  <a:cubicBezTo>
                    <a:pt x="749" y="908"/>
                    <a:pt x="746" y="916"/>
                    <a:pt x="747" y="926"/>
                  </a:cubicBezTo>
                  <a:cubicBezTo>
                    <a:pt x="747" y="953"/>
                    <a:pt x="747" y="980"/>
                    <a:pt x="747" y="1007"/>
                  </a:cubicBezTo>
                  <a:cubicBezTo>
                    <a:pt x="747" y="1024"/>
                    <a:pt x="748" y="1026"/>
                    <a:pt x="765" y="1026"/>
                  </a:cubicBezTo>
                  <a:cubicBezTo>
                    <a:pt x="813" y="1026"/>
                    <a:pt x="861" y="1026"/>
                    <a:pt x="910" y="1026"/>
                  </a:cubicBezTo>
                  <a:cubicBezTo>
                    <a:pt x="923" y="1026"/>
                    <a:pt x="927" y="1031"/>
                    <a:pt x="927" y="1043"/>
                  </a:cubicBezTo>
                  <a:cubicBezTo>
                    <a:pt x="927" y="1175"/>
                    <a:pt x="927" y="1307"/>
                    <a:pt x="926" y="1439"/>
                  </a:cubicBezTo>
                  <a:cubicBezTo>
                    <a:pt x="788" y="1439"/>
                    <a:pt x="649" y="1439"/>
                    <a:pt x="511" y="1439"/>
                  </a:cubicBezTo>
                  <a:cubicBezTo>
                    <a:pt x="511" y="1385"/>
                    <a:pt x="510" y="1331"/>
                    <a:pt x="511" y="1277"/>
                  </a:cubicBezTo>
                  <a:cubicBezTo>
                    <a:pt x="511" y="1265"/>
                    <a:pt x="506" y="1260"/>
                    <a:pt x="494" y="1260"/>
                  </a:cubicBezTo>
                  <a:cubicBezTo>
                    <a:pt x="477" y="1261"/>
                    <a:pt x="461" y="1260"/>
                    <a:pt x="444" y="1260"/>
                  </a:cubicBezTo>
                  <a:cubicBezTo>
                    <a:pt x="413" y="1261"/>
                    <a:pt x="413" y="1261"/>
                    <a:pt x="404" y="1290"/>
                  </a:cubicBezTo>
                  <a:cubicBezTo>
                    <a:pt x="404" y="1290"/>
                    <a:pt x="404" y="1291"/>
                    <a:pt x="404" y="1291"/>
                  </a:cubicBezTo>
                  <a:cubicBezTo>
                    <a:pt x="375" y="1372"/>
                    <a:pt x="319" y="1421"/>
                    <a:pt x="235" y="1439"/>
                  </a:cubicBezTo>
                  <a:cubicBezTo>
                    <a:pt x="215" y="1439"/>
                    <a:pt x="194" y="1439"/>
                    <a:pt x="174" y="1439"/>
                  </a:cubicBezTo>
                  <a:cubicBezTo>
                    <a:pt x="148" y="1433"/>
                    <a:pt x="122" y="1425"/>
                    <a:pt x="100" y="1411"/>
                  </a:cubicBezTo>
                  <a:cubicBezTo>
                    <a:pt x="45" y="1376"/>
                    <a:pt x="13" y="1328"/>
                    <a:pt x="0" y="1265"/>
                  </a:cubicBezTo>
                  <a:cubicBezTo>
                    <a:pt x="0" y="1244"/>
                    <a:pt x="0" y="1224"/>
                    <a:pt x="0" y="1203"/>
                  </a:cubicBezTo>
                  <a:cubicBezTo>
                    <a:pt x="5" y="1179"/>
                    <a:pt x="12" y="1156"/>
                    <a:pt x="24" y="1135"/>
                  </a:cubicBezTo>
                  <a:cubicBezTo>
                    <a:pt x="77" y="1044"/>
                    <a:pt x="190" y="995"/>
                    <a:pt x="294" y="1048"/>
                  </a:cubicBezTo>
                  <a:cubicBezTo>
                    <a:pt x="353" y="1078"/>
                    <a:pt x="391" y="1125"/>
                    <a:pt x="407" y="1190"/>
                  </a:cubicBezTo>
                  <a:cubicBezTo>
                    <a:pt x="410" y="1201"/>
                    <a:pt x="414" y="1206"/>
                    <a:pt x="426" y="1205"/>
                  </a:cubicBezTo>
                  <a:cubicBezTo>
                    <a:pt x="448" y="1205"/>
                    <a:pt x="470" y="1205"/>
                    <a:pt x="492" y="1205"/>
                  </a:cubicBezTo>
                  <a:cubicBezTo>
                    <a:pt x="509" y="1206"/>
                    <a:pt x="511" y="1204"/>
                    <a:pt x="511" y="1186"/>
                  </a:cubicBezTo>
                  <a:cubicBezTo>
                    <a:pt x="510" y="1139"/>
                    <a:pt x="510" y="1092"/>
                    <a:pt x="511" y="1046"/>
                  </a:cubicBezTo>
                  <a:cubicBezTo>
                    <a:pt x="511" y="1027"/>
                    <a:pt x="512" y="1026"/>
                    <a:pt x="531" y="1026"/>
                  </a:cubicBezTo>
                  <a:cubicBezTo>
                    <a:pt x="578" y="1026"/>
                    <a:pt x="625" y="1025"/>
                    <a:pt x="673" y="1026"/>
                  </a:cubicBezTo>
                  <a:cubicBezTo>
                    <a:pt x="686" y="1026"/>
                    <a:pt x="691" y="1022"/>
                    <a:pt x="691" y="1008"/>
                  </a:cubicBezTo>
                  <a:cubicBezTo>
                    <a:pt x="690" y="980"/>
                    <a:pt x="690" y="953"/>
                    <a:pt x="690" y="925"/>
                  </a:cubicBezTo>
                  <a:cubicBezTo>
                    <a:pt x="690" y="917"/>
                    <a:pt x="690" y="910"/>
                    <a:pt x="683" y="903"/>
                  </a:cubicBezTo>
                  <a:cubicBezTo>
                    <a:pt x="634" y="855"/>
                    <a:pt x="586" y="807"/>
                    <a:pt x="537" y="758"/>
                  </a:cubicBezTo>
                  <a:cubicBezTo>
                    <a:pt x="530" y="751"/>
                    <a:pt x="523" y="748"/>
                    <a:pt x="513" y="748"/>
                  </a:cubicBezTo>
                  <a:cubicBezTo>
                    <a:pt x="484" y="749"/>
                    <a:pt x="454" y="749"/>
                    <a:pt x="424" y="748"/>
                  </a:cubicBezTo>
                  <a:cubicBezTo>
                    <a:pt x="414" y="748"/>
                    <a:pt x="409" y="753"/>
                    <a:pt x="408" y="762"/>
                  </a:cubicBezTo>
                  <a:cubicBezTo>
                    <a:pt x="400" y="800"/>
                    <a:pt x="381" y="833"/>
                    <a:pt x="355" y="861"/>
                  </a:cubicBezTo>
                  <a:cubicBezTo>
                    <a:pt x="284" y="937"/>
                    <a:pt x="173" y="949"/>
                    <a:pt x="88" y="889"/>
                  </a:cubicBezTo>
                  <a:cubicBezTo>
                    <a:pt x="40" y="855"/>
                    <a:pt x="11" y="809"/>
                    <a:pt x="0" y="751"/>
                  </a:cubicBezTo>
                  <a:cubicBezTo>
                    <a:pt x="0" y="730"/>
                    <a:pt x="0" y="710"/>
                    <a:pt x="0" y="689"/>
                  </a:cubicBezTo>
                  <a:cubicBezTo>
                    <a:pt x="0" y="688"/>
                    <a:pt x="0" y="687"/>
                    <a:pt x="1" y="685"/>
                  </a:cubicBezTo>
                  <a:cubicBezTo>
                    <a:pt x="22" y="595"/>
                    <a:pt x="77" y="539"/>
                    <a:pt x="167" y="517"/>
                  </a:cubicBezTo>
                  <a:cubicBezTo>
                    <a:pt x="176" y="515"/>
                    <a:pt x="178" y="510"/>
                    <a:pt x="178" y="501"/>
                  </a:cubicBezTo>
                  <a:cubicBezTo>
                    <a:pt x="178" y="464"/>
                    <a:pt x="178" y="427"/>
                    <a:pt x="178" y="389"/>
                  </a:cubicBezTo>
                  <a:cubicBezTo>
                    <a:pt x="178" y="358"/>
                    <a:pt x="176" y="327"/>
                    <a:pt x="189" y="298"/>
                  </a:cubicBezTo>
                  <a:cubicBezTo>
                    <a:pt x="220" y="230"/>
                    <a:pt x="270" y="188"/>
                    <a:pt x="346" y="180"/>
                  </a:cubicBezTo>
                  <a:cubicBezTo>
                    <a:pt x="357" y="179"/>
                    <a:pt x="358" y="173"/>
                    <a:pt x="358" y="164"/>
                  </a:cubicBezTo>
                  <a:cubicBezTo>
                    <a:pt x="358" y="116"/>
                    <a:pt x="358" y="67"/>
                    <a:pt x="358" y="18"/>
                  </a:cubicBezTo>
                  <a:cubicBezTo>
                    <a:pt x="357" y="4"/>
                    <a:pt x="362" y="0"/>
                    <a:pt x="376" y="0"/>
                  </a:cubicBezTo>
                  <a:cubicBezTo>
                    <a:pt x="604" y="0"/>
                    <a:pt x="833" y="0"/>
                    <a:pt x="1061" y="0"/>
                  </a:cubicBezTo>
                  <a:cubicBezTo>
                    <a:pt x="1075" y="0"/>
                    <a:pt x="1080" y="4"/>
                    <a:pt x="1079" y="18"/>
                  </a:cubicBezTo>
                  <a:cubicBezTo>
                    <a:pt x="1079" y="67"/>
                    <a:pt x="1079" y="115"/>
                    <a:pt x="1079" y="164"/>
                  </a:cubicBezTo>
                  <a:cubicBezTo>
                    <a:pt x="1079" y="173"/>
                    <a:pt x="1079" y="180"/>
                    <a:pt x="1091" y="180"/>
                  </a:cubicBezTo>
                  <a:cubicBezTo>
                    <a:pt x="1111" y="180"/>
                    <a:pt x="1129" y="186"/>
                    <a:pt x="1147" y="194"/>
                  </a:cubicBezTo>
                  <a:cubicBezTo>
                    <a:pt x="1212" y="220"/>
                    <a:pt x="1258" y="288"/>
                    <a:pt x="1259" y="358"/>
                  </a:cubicBezTo>
                  <a:cubicBezTo>
                    <a:pt x="1259" y="403"/>
                    <a:pt x="1259" y="448"/>
                    <a:pt x="1259" y="493"/>
                  </a:cubicBezTo>
                  <a:cubicBezTo>
                    <a:pt x="1259" y="511"/>
                    <a:pt x="1260" y="512"/>
                    <a:pt x="1279" y="512"/>
                  </a:cubicBezTo>
                  <a:cubicBezTo>
                    <a:pt x="1326" y="512"/>
                    <a:pt x="1372" y="512"/>
                    <a:pt x="1419" y="512"/>
                  </a:cubicBezTo>
                  <a:cubicBezTo>
                    <a:pt x="1438" y="512"/>
                    <a:pt x="1439" y="513"/>
                    <a:pt x="1439" y="532"/>
                  </a:cubicBezTo>
                  <a:cubicBezTo>
                    <a:pt x="1439" y="657"/>
                    <a:pt x="1439" y="782"/>
                    <a:pt x="1439" y="907"/>
                  </a:cubicBezTo>
                  <a:cubicBezTo>
                    <a:pt x="1439" y="928"/>
                    <a:pt x="1439" y="928"/>
                    <a:pt x="1417" y="928"/>
                  </a:cubicBezTo>
                  <a:cubicBezTo>
                    <a:pt x="1371" y="928"/>
                    <a:pt x="1324" y="928"/>
                    <a:pt x="1277" y="928"/>
                  </a:cubicBezTo>
                  <a:cubicBezTo>
                    <a:pt x="1264" y="928"/>
                    <a:pt x="1258" y="932"/>
                    <a:pt x="1259" y="946"/>
                  </a:cubicBezTo>
                  <a:cubicBezTo>
                    <a:pt x="1259" y="968"/>
                    <a:pt x="1259" y="991"/>
                    <a:pt x="1259" y="1013"/>
                  </a:cubicBezTo>
                  <a:cubicBezTo>
                    <a:pt x="1258" y="1024"/>
                    <a:pt x="1262" y="1029"/>
                    <a:pt x="1272" y="1031"/>
                  </a:cubicBezTo>
                  <a:cubicBezTo>
                    <a:pt x="1310" y="1039"/>
                    <a:pt x="1343" y="1057"/>
                    <a:pt x="1372" y="1083"/>
                  </a:cubicBezTo>
                  <a:cubicBezTo>
                    <a:pt x="1449" y="1153"/>
                    <a:pt x="1461" y="1272"/>
                    <a:pt x="1399" y="1355"/>
                  </a:cubicBezTo>
                  <a:cubicBezTo>
                    <a:pt x="1364" y="1401"/>
                    <a:pt x="1319" y="1427"/>
                    <a:pt x="1263" y="1439"/>
                  </a:cubicBezTo>
                  <a:close/>
                  <a:moveTo>
                    <a:pt x="719" y="415"/>
                  </a:moveTo>
                  <a:cubicBezTo>
                    <a:pt x="719" y="415"/>
                    <a:pt x="719" y="415"/>
                    <a:pt x="719" y="415"/>
                  </a:cubicBezTo>
                  <a:cubicBezTo>
                    <a:pt x="604" y="415"/>
                    <a:pt x="489" y="415"/>
                    <a:pt x="375" y="415"/>
                  </a:cubicBezTo>
                  <a:cubicBezTo>
                    <a:pt x="362" y="415"/>
                    <a:pt x="358" y="410"/>
                    <a:pt x="358" y="397"/>
                  </a:cubicBezTo>
                  <a:cubicBezTo>
                    <a:pt x="358" y="349"/>
                    <a:pt x="358" y="301"/>
                    <a:pt x="358" y="253"/>
                  </a:cubicBezTo>
                  <a:cubicBezTo>
                    <a:pt x="358" y="236"/>
                    <a:pt x="355" y="233"/>
                    <a:pt x="338" y="236"/>
                  </a:cubicBezTo>
                  <a:cubicBezTo>
                    <a:pt x="278" y="244"/>
                    <a:pt x="234" y="292"/>
                    <a:pt x="234" y="353"/>
                  </a:cubicBezTo>
                  <a:cubicBezTo>
                    <a:pt x="233" y="402"/>
                    <a:pt x="234" y="452"/>
                    <a:pt x="233" y="502"/>
                  </a:cubicBezTo>
                  <a:cubicBezTo>
                    <a:pt x="233" y="511"/>
                    <a:pt x="237" y="515"/>
                    <a:pt x="247" y="518"/>
                  </a:cubicBezTo>
                  <a:cubicBezTo>
                    <a:pt x="332" y="540"/>
                    <a:pt x="385" y="593"/>
                    <a:pt x="407" y="678"/>
                  </a:cubicBezTo>
                  <a:cubicBezTo>
                    <a:pt x="410" y="688"/>
                    <a:pt x="415" y="692"/>
                    <a:pt x="425" y="692"/>
                  </a:cubicBezTo>
                  <a:cubicBezTo>
                    <a:pt x="453" y="692"/>
                    <a:pt x="482" y="692"/>
                    <a:pt x="511" y="692"/>
                  </a:cubicBezTo>
                  <a:cubicBezTo>
                    <a:pt x="523" y="693"/>
                    <a:pt x="532" y="689"/>
                    <a:pt x="540" y="680"/>
                  </a:cubicBezTo>
                  <a:cubicBezTo>
                    <a:pt x="596" y="624"/>
                    <a:pt x="652" y="568"/>
                    <a:pt x="708" y="512"/>
                  </a:cubicBezTo>
                  <a:cubicBezTo>
                    <a:pt x="716" y="504"/>
                    <a:pt x="721" y="503"/>
                    <a:pt x="729" y="512"/>
                  </a:cubicBezTo>
                  <a:cubicBezTo>
                    <a:pt x="785" y="568"/>
                    <a:pt x="842" y="624"/>
                    <a:pt x="898" y="681"/>
                  </a:cubicBezTo>
                  <a:cubicBezTo>
                    <a:pt x="906" y="689"/>
                    <a:pt x="914" y="692"/>
                    <a:pt x="925" y="692"/>
                  </a:cubicBezTo>
                  <a:cubicBezTo>
                    <a:pt x="952" y="692"/>
                    <a:pt x="978" y="692"/>
                    <a:pt x="1005" y="692"/>
                  </a:cubicBezTo>
                  <a:cubicBezTo>
                    <a:pt x="1022" y="692"/>
                    <a:pt x="1024" y="690"/>
                    <a:pt x="1024" y="673"/>
                  </a:cubicBezTo>
                  <a:cubicBezTo>
                    <a:pt x="1024" y="626"/>
                    <a:pt x="1025" y="578"/>
                    <a:pt x="1024" y="531"/>
                  </a:cubicBezTo>
                  <a:cubicBezTo>
                    <a:pt x="1024" y="517"/>
                    <a:pt x="1029" y="512"/>
                    <a:pt x="1043" y="512"/>
                  </a:cubicBezTo>
                  <a:cubicBezTo>
                    <a:pt x="1090" y="513"/>
                    <a:pt x="1138" y="512"/>
                    <a:pt x="1186" y="512"/>
                  </a:cubicBezTo>
                  <a:cubicBezTo>
                    <a:pt x="1199" y="512"/>
                    <a:pt x="1204" y="509"/>
                    <a:pt x="1204" y="495"/>
                  </a:cubicBezTo>
                  <a:cubicBezTo>
                    <a:pt x="1203" y="448"/>
                    <a:pt x="1204" y="401"/>
                    <a:pt x="1204" y="354"/>
                  </a:cubicBezTo>
                  <a:cubicBezTo>
                    <a:pt x="1203" y="294"/>
                    <a:pt x="1159" y="244"/>
                    <a:pt x="1099" y="236"/>
                  </a:cubicBezTo>
                  <a:cubicBezTo>
                    <a:pt x="1082" y="233"/>
                    <a:pt x="1079" y="236"/>
                    <a:pt x="1079" y="253"/>
                  </a:cubicBezTo>
                  <a:cubicBezTo>
                    <a:pt x="1079" y="299"/>
                    <a:pt x="1079" y="345"/>
                    <a:pt x="1079" y="392"/>
                  </a:cubicBezTo>
                  <a:cubicBezTo>
                    <a:pt x="1079" y="414"/>
                    <a:pt x="1079" y="414"/>
                    <a:pt x="1057" y="415"/>
                  </a:cubicBezTo>
                  <a:cubicBezTo>
                    <a:pt x="944" y="415"/>
                    <a:pt x="831" y="415"/>
                    <a:pt x="719" y="415"/>
                  </a:cubicBezTo>
                  <a:close/>
                  <a:moveTo>
                    <a:pt x="720" y="53"/>
                  </a:moveTo>
                  <a:cubicBezTo>
                    <a:pt x="623" y="53"/>
                    <a:pt x="525" y="53"/>
                    <a:pt x="428" y="53"/>
                  </a:cubicBezTo>
                  <a:cubicBezTo>
                    <a:pt x="414" y="52"/>
                    <a:pt x="410" y="57"/>
                    <a:pt x="410" y="70"/>
                  </a:cubicBezTo>
                  <a:cubicBezTo>
                    <a:pt x="411" y="161"/>
                    <a:pt x="411" y="251"/>
                    <a:pt x="411" y="341"/>
                  </a:cubicBezTo>
                  <a:cubicBezTo>
                    <a:pt x="411" y="359"/>
                    <a:pt x="411" y="360"/>
                    <a:pt x="429" y="360"/>
                  </a:cubicBezTo>
                  <a:cubicBezTo>
                    <a:pt x="622" y="360"/>
                    <a:pt x="815" y="360"/>
                    <a:pt x="1008" y="360"/>
                  </a:cubicBezTo>
                  <a:cubicBezTo>
                    <a:pt x="1026" y="360"/>
                    <a:pt x="1026" y="359"/>
                    <a:pt x="1026" y="341"/>
                  </a:cubicBezTo>
                  <a:cubicBezTo>
                    <a:pt x="1026" y="251"/>
                    <a:pt x="1026" y="162"/>
                    <a:pt x="1026" y="72"/>
                  </a:cubicBezTo>
                  <a:cubicBezTo>
                    <a:pt x="1026" y="53"/>
                    <a:pt x="1026" y="53"/>
                    <a:pt x="1008" y="53"/>
                  </a:cubicBezTo>
                  <a:cubicBezTo>
                    <a:pt x="912" y="53"/>
                    <a:pt x="816" y="53"/>
                    <a:pt x="720" y="53"/>
                  </a:cubicBezTo>
                  <a:close/>
                  <a:moveTo>
                    <a:pt x="1386" y="720"/>
                  </a:moveTo>
                  <a:cubicBezTo>
                    <a:pt x="1386" y="675"/>
                    <a:pt x="1385" y="629"/>
                    <a:pt x="1386" y="584"/>
                  </a:cubicBezTo>
                  <a:cubicBezTo>
                    <a:pt x="1386" y="570"/>
                    <a:pt x="1381" y="566"/>
                    <a:pt x="1368" y="567"/>
                  </a:cubicBezTo>
                  <a:cubicBezTo>
                    <a:pt x="1277" y="567"/>
                    <a:pt x="1187" y="567"/>
                    <a:pt x="1096" y="567"/>
                  </a:cubicBezTo>
                  <a:cubicBezTo>
                    <a:pt x="1083" y="566"/>
                    <a:pt x="1079" y="570"/>
                    <a:pt x="1079" y="583"/>
                  </a:cubicBezTo>
                  <a:cubicBezTo>
                    <a:pt x="1079" y="675"/>
                    <a:pt x="1079" y="766"/>
                    <a:pt x="1079" y="857"/>
                  </a:cubicBezTo>
                  <a:cubicBezTo>
                    <a:pt x="1079" y="870"/>
                    <a:pt x="1084" y="874"/>
                    <a:pt x="1096" y="874"/>
                  </a:cubicBezTo>
                  <a:cubicBezTo>
                    <a:pt x="1187" y="873"/>
                    <a:pt x="1278" y="873"/>
                    <a:pt x="1368" y="874"/>
                  </a:cubicBezTo>
                  <a:cubicBezTo>
                    <a:pt x="1382" y="874"/>
                    <a:pt x="1386" y="870"/>
                    <a:pt x="1386" y="856"/>
                  </a:cubicBezTo>
                  <a:cubicBezTo>
                    <a:pt x="1386" y="811"/>
                    <a:pt x="1386" y="765"/>
                    <a:pt x="1386" y="720"/>
                  </a:cubicBezTo>
                  <a:close/>
                  <a:moveTo>
                    <a:pt x="565" y="1234"/>
                  </a:moveTo>
                  <a:cubicBezTo>
                    <a:pt x="565" y="1279"/>
                    <a:pt x="565" y="1324"/>
                    <a:pt x="565" y="1369"/>
                  </a:cubicBezTo>
                  <a:cubicBezTo>
                    <a:pt x="565" y="1387"/>
                    <a:pt x="566" y="1388"/>
                    <a:pt x="583" y="1388"/>
                  </a:cubicBezTo>
                  <a:cubicBezTo>
                    <a:pt x="674" y="1388"/>
                    <a:pt x="764" y="1387"/>
                    <a:pt x="855" y="1388"/>
                  </a:cubicBezTo>
                  <a:cubicBezTo>
                    <a:pt x="868" y="1388"/>
                    <a:pt x="872" y="1384"/>
                    <a:pt x="872" y="1371"/>
                  </a:cubicBezTo>
                  <a:cubicBezTo>
                    <a:pt x="872" y="1280"/>
                    <a:pt x="872" y="1188"/>
                    <a:pt x="872" y="1097"/>
                  </a:cubicBezTo>
                  <a:cubicBezTo>
                    <a:pt x="872" y="1084"/>
                    <a:pt x="868" y="1080"/>
                    <a:pt x="855" y="1081"/>
                  </a:cubicBezTo>
                  <a:cubicBezTo>
                    <a:pt x="764" y="1081"/>
                    <a:pt x="673" y="1081"/>
                    <a:pt x="583" y="1080"/>
                  </a:cubicBezTo>
                  <a:cubicBezTo>
                    <a:pt x="569" y="1080"/>
                    <a:pt x="565" y="1084"/>
                    <a:pt x="565" y="1098"/>
                  </a:cubicBezTo>
                  <a:cubicBezTo>
                    <a:pt x="566" y="1143"/>
                    <a:pt x="565" y="1189"/>
                    <a:pt x="565" y="1234"/>
                  </a:cubicBezTo>
                  <a:close/>
                  <a:moveTo>
                    <a:pt x="358" y="721"/>
                  </a:moveTo>
                  <a:cubicBezTo>
                    <a:pt x="359" y="634"/>
                    <a:pt x="293" y="567"/>
                    <a:pt x="206" y="567"/>
                  </a:cubicBezTo>
                  <a:cubicBezTo>
                    <a:pt x="117" y="567"/>
                    <a:pt x="51" y="633"/>
                    <a:pt x="51" y="720"/>
                  </a:cubicBezTo>
                  <a:cubicBezTo>
                    <a:pt x="51" y="807"/>
                    <a:pt x="117" y="874"/>
                    <a:pt x="203" y="874"/>
                  </a:cubicBezTo>
                  <a:cubicBezTo>
                    <a:pt x="293" y="874"/>
                    <a:pt x="358" y="809"/>
                    <a:pt x="358" y="721"/>
                  </a:cubicBezTo>
                  <a:close/>
                  <a:moveTo>
                    <a:pt x="207" y="1081"/>
                  </a:moveTo>
                  <a:cubicBezTo>
                    <a:pt x="117" y="1081"/>
                    <a:pt x="51" y="1144"/>
                    <a:pt x="52" y="1233"/>
                  </a:cubicBezTo>
                  <a:cubicBezTo>
                    <a:pt x="53" y="1326"/>
                    <a:pt x="114" y="1386"/>
                    <a:pt x="206" y="1387"/>
                  </a:cubicBezTo>
                  <a:cubicBezTo>
                    <a:pt x="293" y="1387"/>
                    <a:pt x="357" y="1326"/>
                    <a:pt x="358" y="1235"/>
                  </a:cubicBezTo>
                  <a:cubicBezTo>
                    <a:pt x="359" y="1147"/>
                    <a:pt x="294" y="1081"/>
                    <a:pt x="207" y="1081"/>
                  </a:cubicBezTo>
                  <a:close/>
                  <a:moveTo>
                    <a:pt x="1079" y="1233"/>
                  </a:moveTo>
                  <a:cubicBezTo>
                    <a:pt x="1082" y="1328"/>
                    <a:pt x="1144" y="1387"/>
                    <a:pt x="1233" y="1386"/>
                  </a:cubicBezTo>
                  <a:cubicBezTo>
                    <a:pt x="1329" y="1385"/>
                    <a:pt x="1385" y="1320"/>
                    <a:pt x="1384" y="1233"/>
                  </a:cubicBezTo>
                  <a:cubicBezTo>
                    <a:pt x="1384" y="1139"/>
                    <a:pt x="1320" y="1082"/>
                    <a:pt x="1231" y="1081"/>
                  </a:cubicBezTo>
                  <a:cubicBezTo>
                    <a:pt x="1143" y="1081"/>
                    <a:pt x="1082" y="1144"/>
                    <a:pt x="1079" y="1233"/>
                  </a:cubicBezTo>
                  <a:close/>
                  <a:moveTo>
                    <a:pt x="720" y="580"/>
                  </a:moveTo>
                  <a:cubicBezTo>
                    <a:pt x="715" y="580"/>
                    <a:pt x="713" y="583"/>
                    <a:pt x="711" y="585"/>
                  </a:cubicBezTo>
                  <a:cubicBezTo>
                    <a:pt x="669" y="627"/>
                    <a:pt x="626" y="670"/>
                    <a:pt x="584" y="712"/>
                  </a:cubicBezTo>
                  <a:cubicBezTo>
                    <a:pt x="577" y="719"/>
                    <a:pt x="578" y="723"/>
                    <a:pt x="584" y="729"/>
                  </a:cubicBezTo>
                  <a:cubicBezTo>
                    <a:pt x="626" y="770"/>
                    <a:pt x="668" y="812"/>
                    <a:pt x="709" y="854"/>
                  </a:cubicBezTo>
                  <a:cubicBezTo>
                    <a:pt x="716" y="861"/>
                    <a:pt x="720" y="862"/>
                    <a:pt x="727" y="855"/>
                  </a:cubicBezTo>
                  <a:cubicBezTo>
                    <a:pt x="769" y="812"/>
                    <a:pt x="811" y="770"/>
                    <a:pt x="853" y="728"/>
                  </a:cubicBezTo>
                  <a:cubicBezTo>
                    <a:pt x="859" y="723"/>
                    <a:pt x="860" y="719"/>
                    <a:pt x="854" y="712"/>
                  </a:cubicBezTo>
                  <a:cubicBezTo>
                    <a:pt x="811" y="670"/>
                    <a:pt x="768" y="627"/>
                    <a:pt x="726" y="584"/>
                  </a:cubicBezTo>
                  <a:cubicBezTo>
                    <a:pt x="724" y="583"/>
                    <a:pt x="721" y="581"/>
                    <a:pt x="720" y="58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4499952" y="2868613"/>
              <a:ext cx="176213" cy="173038"/>
            </a:xfrm>
            <a:custGeom>
              <a:avLst/>
              <a:gdLst>
                <a:gd name="T0" fmla="*/ 56 w 59"/>
                <a:gd name="T1" fmla="*/ 30 h 58"/>
                <a:gd name="T2" fmla="*/ 30 w 59"/>
                <a:gd name="T3" fmla="*/ 55 h 58"/>
                <a:gd name="T4" fmla="*/ 3 w 59"/>
                <a:gd name="T5" fmla="*/ 29 h 58"/>
                <a:gd name="T6" fmla="*/ 29 w 59"/>
                <a:gd name="T7" fmla="*/ 3 h 58"/>
                <a:gd name="T8" fmla="*/ 56 w 59"/>
                <a:gd name="T9" fmla="*/ 3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58">
                  <a:moveTo>
                    <a:pt x="56" y="30"/>
                  </a:moveTo>
                  <a:cubicBezTo>
                    <a:pt x="56" y="58"/>
                    <a:pt x="58" y="55"/>
                    <a:pt x="30" y="55"/>
                  </a:cubicBezTo>
                  <a:cubicBezTo>
                    <a:pt x="0" y="55"/>
                    <a:pt x="3" y="58"/>
                    <a:pt x="3" y="29"/>
                  </a:cubicBezTo>
                  <a:cubicBezTo>
                    <a:pt x="3" y="0"/>
                    <a:pt x="1" y="3"/>
                    <a:pt x="29" y="3"/>
                  </a:cubicBezTo>
                  <a:cubicBezTo>
                    <a:pt x="59" y="3"/>
                    <a:pt x="56" y="0"/>
                    <a:pt x="56" y="3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8"/>
            <p:cNvSpPr>
              <a:spLocks/>
            </p:cNvSpPr>
            <p:nvPr/>
          </p:nvSpPr>
          <p:spPr bwMode="auto">
            <a:xfrm>
              <a:off x="14201502" y="2868613"/>
              <a:ext cx="163513" cy="173038"/>
            </a:xfrm>
            <a:custGeom>
              <a:avLst/>
              <a:gdLst>
                <a:gd name="T0" fmla="*/ 52 w 55"/>
                <a:gd name="T1" fmla="*/ 29 h 58"/>
                <a:gd name="T2" fmla="*/ 26 w 55"/>
                <a:gd name="T3" fmla="*/ 56 h 58"/>
                <a:gd name="T4" fmla="*/ 10 w 55"/>
                <a:gd name="T5" fmla="*/ 55 h 58"/>
                <a:gd name="T6" fmla="*/ 3 w 55"/>
                <a:gd name="T7" fmla="*/ 50 h 58"/>
                <a:gd name="T8" fmla="*/ 0 w 55"/>
                <a:gd name="T9" fmla="*/ 16 h 58"/>
                <a:gd name="T10" fmla="*/ 15 w 55"/>
                <a:gd name="T11" fmla="*/ 3 h 58"/>
                <a:gd name="T12" fmla="*/ 26 w 55"/>
                <a:gd name="T13" fmla="*/ 3 h 58"/>
                <a:gd name="T14" fmla="*/ 52 w 55"/>
                <a:gd name="T15" fmla="*/ 2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58">
                  <a:moveTo>
                    <a:pt x="52" y="29"/>
                  </a:moveTo>
                  <a:cubicBezTo>
                    <a:pt x="52" y="58"/>
                    <a:pt x="55" y="55"/>
                    <a:pt x="26" y="56"/>
                  </a:cubicBezTo>
                  <a:cubicBezTo>
                    <a:pt x="20" y="56"/>
                    <a:pt x="15" y="55"/>
                    <a:pt x="10" y="55"/>
                  </a:cubicBezTo>
                  <a:cubicBezTo>
                    <a:pt x="7" y="55"/>
                    <a:pt x="3" y="54"/>
                    <a:pt x="3" y="50"/>
                  </a:cubicBezTo>
                  <a:cubicBezTo>
                    <a:pt x="2" y="39"/>
                    <a:pt x="0" y="27"/>
                    <a:pt x="0" y="16"/>
                  </a:cubicBezTo>
                  <a:cubicBezTo>
                    <a:pt x="0" y="7"/>
                    <a:pt x="5" y="2"/>
                    <a:pt x="15" y="3"/>
                  </a:cubicBezTo>
                  <a:cubicBezTo>
                    <a:pt x="18" y="3"/>
                    <a:pt x="22" y="3"/>
                    <a:pt x="26" y="3"/>
                  </a:cubicBezTo>
                  <a:cubicBezTo>
                    <a:pt x="55" y="3"/>
                    <a:pt x="52" y="0"/>
                    <a:pt x="52" y="2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"/>
            <p:cNvSpPr>
              <a:spLocks/>
            </p:cNvSpPr>
            <p:nvPr/>
          </p:nvSpPr>
          <p:spPr bwMode="auto">
            <a:xfrm>
              <a:off x="14809515" y="2868613"/>
              <a:ext cx="169863" cy="173038"/>
            </a:xfrm>
            <a:custGeom>
              <a:avLst/>
              <a:gdLst>
                <a:gd name="T0" fmla="*/ 3 w 57"/>
                <a:gd name="T1" fmla="*/ 29 h 58"/>
                <a:gd name="T2" fmla="*/ 30 w 57"/>
                <a:gd name="T3" fmla="*/ 3 h 58"/>
                <a:gd name="T4" fmla="*/ 42 w 57"/>
                <a:gd name="T5" fmla="*/ 3 h 58"/>
                <a:gd name="T6" fmla="*/ 53 w 57"/>
                <a:gd name="T7" fmla="*/ 14 h 58"/>
                <a:gd name="T8" fmla="*/ 55 w 57"/>
                <a:gd name="T9" fmla="*/ 41 h 58"/>
                <a:gd name="T10" fmla="*/ 43 w 57"/>
                <a:gd name="T11" fmla="*/ 55 h 58"/>
                <a:gd name="T12" fmla="*/ 29 w 57"/>
                <a:gd name="T13" fmla="*/ 56 h 58"/>
                <a:gd name="T14" fmla="*/ 3 w 57"/>
                <a:gd name="T15" fmla="*/ 2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58">
                  <a:moveTo>
                    <a:pt x="3" y="29"/>
                  </a:moveTo>
                  <a:cubicBezTo>
                    <a:pt x="3" y="0"/>
                    <a:pt x="1" y="3"/>
                    <a:pt x="30" y="3"/>
                  </a:cubicBezTo>
                  <a:cubicBezTo>
                    <a:pt x="34" y="3"/>
                    <a:pt x="38" y="3"/>
                    <a:pt x="42" y="3"/>
                  </a:cubicBezTo>
                  <a:cubicBezTo>
                    <a:pt x="50" y="3"/>
                    <a:pt x="53" y="6"/>
                    <a:pt x="53" y="14"/>
                  </a:cubicBezTo>
                  <a:cubicBezTo>
                    <a:pt x="53" y="23"/>
                    <a:pt x="53" y="32"/>
                    <a:pt x="55" y="41"/>
                  </a:cubicBezTo>
                  <a:cubicBezTo>
                    <a:pt x="57" y="50"/>
                    <a:pt x="53" y="56"/>
                    <a:pt x="43" y="55"/>
                  </a:cubicBezTo>
                  <a:cubicBezTo>
                    <a:pt x="38" y="55"/>
                    <a:pt x="34" y="56"/>
                    <a:pt x="29" y="56"/>
                  </a:cubicBezTo>
                  <a:cubicBezTo>
                    <a:pt x="0" y="55"/>
                    <a:pt x="3" y="58"/>
                    <a:pt x="3" y="2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264042" y="474358"/>
            <a:ext cx="917523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HOW IT WORKS</a:t>
            </a:r>
            <a:endParaRPr lang="en-US" sz="24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264042" y="838133"/>
            <a:ext cx="917523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Technical Architecture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8069" y="1337173"/>
            <a:ext cx="6392403" cy="488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849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8908701" y="-19126"/>
            <a:ext cx="3283299" cy="6877127"/>
            <a:chOff x="8908701" y="-19126"/>
            <a:chExt cx="3283299" cy="6877127"/>
          </a:xfrm>
        </p:grpSpPr>
        <p:sp>
          <p:nvSpPr>
            <p:cNvPr id="55" name="Freeform 54"/>
            <p:cNvSpPr/>
            <p:nvPr/>
          </p:nvSpPr>
          <p:spPr>
            <a:xfrm flipH="1" flipV="1">
              <a:off x="8908701" y="-19125"/>
              <a:ext cx="3283298" cy="6877126"/>
            </a:xfrm>
            <a:custGeom>
              <a:avLst/>
              <a:gdLst>
                <a:gd name="connsiteX0" fmla="*/ 253727 w 3283298"/>
                <a:gd name="connsiteY0" fmla="*/ 0 h 6877126"/>
                <a:gd name="connsiteX1" fmla="*/ 0 w 3283298"/>
                <a:gd name="connsiteY1" fmla="*/ 0 h 6877126"/>
                <a:gd name="connsiteX2" fmla="*/ 0 w 3283298"/>
                <a:gd name="connsiteY2" fmla="*/ 6877126 h 6877126"/>
                <a:gd name="connsiteX3" fmla="*/ 3283298 w 3283298"/>
                <a:gd name="connsiteY3" fmla="*/ 6877126 h 68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3298" h="6877126">
                  <a:moveTo>
                    <a:pt x="253727" y="0"/>
                  </a:moveTo>
                  <a:lnTo>
                    <a:pt x="0" y="0"/>
                  </a:lnTo>
                  <a:lnTo>
                    <a:pt x="0" y="6877126"/>
                  </a:lnTo>
                  <a:lnTo>
                    <a:pt x="3283298" y="6877126"/>
                  </a:lnTo>
                  <a:close/>
                </a:path>
              </a:pathLst>
            </a:custGeom>
            <a:solidFill>
              <a:srgbClr val="FEC81A">
                <a:alpha val="1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ight Triangle 55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blipFill>
              <a:blip r:embed="rId2"/>
              <a:stretch>
                <a:fillRect l="-177427" r="-17742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ight Triangle 56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gradFill>
              <a:gsLst>
                <a:gs pos="0">
                  <a:srgbClr val="FEB10C">
                    <a:alpha val="61000"/>
                  </a:srgbClr>
                </a:gs>
                <a:gs pos="100000">
                  <a:srgbClr val="FFCF2C">
                    <a:alpha val="5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C24D1-7A63-4FF9-80B9-7B73C9B2B9C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264042" y="474358"/>
            <a:ext cx="917523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Road Map</a:t>
            </a:r>
            <a:endParaRPr lang="en-US" sz="2400" b="1" dirty="0"/>
          </a:p>
        </p:txBody>
      </p:sp>
      <p:sp>
        <p:nvSpPr>
          <p:cNvPr id="58" name="TextBox 57"/>
          <p:cNvSpPr txBox="1"/>
          <p:nvPr/>
        </p:nvSpPr>
        <p:spPr>
          <a:xfrm>
            <a:off x="283096" y="1359725"/>
            <a:ext cx="8879334" cy="511866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lIns="91440" tIns="91440" rIns="91440" bIns="91440" rtlCol="0">
            <a:noAutofit/>
          </a:bodyPr>
          <a:lstStyle>
            <a:defPPr>
              <a:defRPr lang="en-US"/>
            </a:defPPr>
            <a:lvl1pPr>
              <a:defRPr sz="1600" b="1">
                <a:solidFill>
                  <a:srgbClr val="00B0F0"/>
                </a:solidFill>
              </a:defRPr>
            </a:lvl1pPr>
          </a:lstStyle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b="0" dirty="0" smtClean="0">
                <a:solidFill>
                  <a:schemeClr val="tx1"/>
                </a:solidFill>
              </a:rPr>
              <a:t>Mobile </a:t>
            </a:r>
            <a:r>
              <a:rPr lang="en-US" sz="2200" b="0" dirty="0">
                <a:solidFill>
                  <a:schemeClr val="tx1"/>
                </a:solidFill>
              </a:rPr>
              <a:t>app with user friendly dashboard with current &amp; predicted soil moisture​​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b="0" dirty="0" smtClean="0">
                <a:solidFill>
                  <a:schemeClr val="tx1"/>
                </a:solidFill>
              </a:rPr>
              <a:t>Alert </a:t>
            </a:r>
            <a:r>
              <a:rPr lang="en-US" sz="2200" b="0" dirty="0">
                <a:solidFill>
                  <a:schemeClr val="tx1"/>
                </a:solidFill>
              </a:rPr>
              <a:t>messages through Push notifications</a:t>
            </a:r>
            <a:endParaRPr lang="en-US" sz="2200" b="0" dirty="0" smtClean="0">
              <a:solidFill>
                <a:schemeClr val="tx1"/>
              </a:solidFill>
            </a:endParaRPr>
          </a:p>
        </p:txBody>
      </p:sp>
      <p:grpSp>
        <p:nvGrpSpPr>
          <p:cNvPr id="3" name="Group 5"/>
          <p:cNvGrpSpPr>
            <a:grpSpLocks noChangeAspect="1"/>
          </p:cNvGrpSpPr>
          <p:nvPr/>
        </p:nvGrpSpPr>
        <p:grpSpPr bwMode="auto">
          <a:xfrm>
            <a:off x="10418167" y="279400"/>
            <a:ext cx="1531165" cy="2015457"/>
            <a:chOff x="3000" y="1052"/>
            <a:chExt cx="1682" cy="2214"/>
          </a:xfrm>
          <a:noFill/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3000" y="1052"/>
              <a:ext cx="1682" cy="2214"/>
            </a:xfrm>
            <a:custGeom>
              <a:avLst/>
              <a:gdLst>
                <a:gd name="T0" fmla="*/ 0 w 895"/>
                <a:gd name="T1" fmla="*/ 607 h 1182"/>
                <a:gd name="T2" fmla="*/ 0 w 895"/>
                <a:gd name="T3" fmla="*/ 116 h 1182"/>
                <a:gd name="T4" fmla="*/ 87 w 895"/>
                <a:gd name="T5" fmla="*/ 29 h 1182"/>
                <a:gd name="T6" fmla="*/ 131 w 895"/>
                <a:gd name="T7" fmla="*/ 29 h 1182"/>
                <a:gd name="T8" fmla="*/ 144 w 895"/>
                <a:gd name="T9" fmla="*/ 18 h 1182"/>
                <a:gd name="T10" fmla="*/ 166 w 895"/>
                <a:gd name="T11" fmla="*/ 1 h 1182"/>
                <a:gd name="T12" fmla="*/ 619 w 895"/>
                <a:gd name="T13" fmla="*/ 1 h 1182"/>
                <a:gd name="T14" fmla="*/ 727 w 895"/>
                <a:gd name="T15" fmla="*/ 1 h 1182"/>
                <a:gd name="T16" fmla="*/ 752 w 895"/>
                <a:gd name="T17" fmla="*/ 20 h 1182"/>
                <a:gd name="T18" fmla="*/ 763 w 895"/>
                <a:gd name="T19" fmla="*/ 29 h 1182"/>
                <a:gd name="T20" fmla="*/ 811 w 895"/>
                <a:gd name="T21" fmla="*/ 29 h 1182"/>
                <a:gd name="T22" fmla="*/ 895 w 895"/>
                <a:gd name="T23" fmla="*/ 114 h 1182"/>
                <a:gd name="T24" fmla="*/ 895 w 895"/>
                <a:gd name="T25" fmla="*/ 1098 h 1182"/>
                <a:gd name="T26" fmla="*/ 832 w 895"/>
                <a:gd name="T27" fmla="*/ 1180 h 1182"/>
                <a:gd name="T28" fmla="*/ 813 w 895"/>
                <a:gd name="T29" fmla="*/ 1182 h 1182"/>
                <a:gd name="T30" fmla="*/ 83 w 895"/>
                <a:gd name="T31" fmla="*/ 1182 h 1182"/>
                <a:gd name="T32" fmla="*/ 0 w 895"/>
                <a:gd name="T33" fmla="*/ 1100 h 1182"/>
                <a:gd name="T34" fmla="*/ 0 w 895"/>
                <a:gd name="T35" fmla="*/ 607 h 1182"/>
                <a:gd name="T36" fmla="*/ 0 w 895"/>
                <a:gd name="T37" fmla="*/ 607 h 1182"/>
                <a:gd name="T38" fmla="*/ 862 w 895"/>
                <a:gd name="T39" fmla="*/ 607 h 1182"/>
                <a:gd name="T40" fmla="*/ 862 w 895"/>
                <a:gd name="T41" fmla="*/ 607 h 1182"/>
                <a:gd name="T42" fmla="*/ 862 w 895"/>
                <a:gd name="T43" fmla="*/ 472 h 1182"/>
                <a:gd name="T44" fmla="*/ 862 w 895"/>
                <a:gd name="T45" fmla="*/ 114 h 1182"/>
                <a:gd name="T46" fmla="*/ 810 w 895"/>
                <a:gd name="T47" fmla="*/ 61 h 1182"/>
                <a:gd name="T48" fmla="*/ 763 w 895"/>
                <a:gd name="T49" fmla="*/ 61 h 1182"/>
                <a:gd name="T50" fmla="*/ 747 w 895"/>
                <a:gd name="T51" fmla="*/ 73 h 1182"/>
                <a:gd name="T52" fmla="*/ 646 w 895"/>
                <a:gd name="T53" fmla="*/ 148 h 1182"/>
                <a:gd name="T54" fmla="*/ 250 w 895"/>
                <a:gd name="T55" fmla="*/ 148 h 1182"/>
                <a:gd name="T56" fmla="*/ 160 w 895"/>
                <a:gd name="T57" fmla="*/ 95 h 1182"/>
                <a:gd name="T58" fmla="*/ 99 w 895"/>
                <a:gd name="T59" fmla="*/ 62 h 1182"/>
                <a:gd name="T60" fmla="*/ 94 w 895"/>
                <a:gd name="T61" fmla="*/ 61 h 1182"/>
                <a:gd name="T62" fmla="*/ 32 w 895"/>
                <a:gd name="T63" fmla="*/ 122 h 1182"/>
                <a:gd name="T64" fmla="*/ 33 w 895"/>
                <a:gd name="T65" fmla="*/ 701 h 1182"/>
                <a:gd name="T66" fmla="*/ 33 w 895"/>
                <a:gd name="T67" fmla="*/ 1100 h 1182"/>
                <a:gd name="T68" fmla="*/ 82 w 895"/>
                <a:gd name="T69" fmla="*/ 1150 h 1182"/>
                <a:gd name="T70" fmla="*/ 145 w 895"/>
                <a:gd name="T71" fmla="*/ 1150 h 1182"/>
                <a:gd name="T72" fmla="*/ 809 w 895"/>
                <a:gd name="T73" fmla="*/ 1150 h 1182"/>
                <a:gd name="T74" fmla="*/ 862 w 895"/>
                <a:gd name="T75" fmla="*/ 1097 h 1182"/>
                <a:gd name="T76" fmla="*/ 862 w 895"/>
                <a:gd name="T77" fmla="*/ 607 h 1182"/>
                <a:gd name="T78" fmla="*/ 449 w 895"/>
                <a:gd name="T79" fmla="*/ 33 h 1182"/>
                <a:gd name="T80" fmla="*/ 449 w 895"/>
                <a:gd name="T81" fmla="*/ 33 h 1182"/>
                <a:gd name="T82" fmla="*/ 192 w 895"/>
                <a:gd name="T83" fmla="*/ 33 h 1182"/>
                <a:gd name="T84" fmla="*/ 176 w 895"/>
                <a:gd name="T85" fmla="*/ 51 h 1182"/>
                <a:gd name="T86" fmla="*/ 234 w 895"/>
                <a:gd name="T87" fmla="*/ 113 h 1182"/>
                <a:gd name="T88" fmla="*/ 279 w 895"/>
                <a:gd name="T89" fmla="*/ 116 h 1182"/>
                <a:gd name="T90" fmla="*/ 643 w 895"/>
                <a:gd name="T91" fmla="*/ 116 h 1182"/>
                <a:gd name="T92" fmla="*/ 719 w 895"/>
                <a:gd name="T93" fmla="*/ 51 h 1182"/>
                <a:gd name="T94" fmla="*/ 703 w 895"/>
                <a:gd name="T95" fmla="*/ 33 h 1182"/>
                <a:gd name="T96" fmla="*/ 449 w 895"/>
                <a:gd name="T97" fmla="*/ 33 h 1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95" h="1182">
                  <a:moveTo>
                    <a:pt x="0" y="607"/>
                  </a:moveTo>
                  <a:cubicBezTo>
                    <a:pt x="0" y="443"/>
                    <a:pt x="0" y="280"/>
                    <a:pt x="0" y="116"/>
                  </a:cubicBezTo>
                  <a:cubicBezTo>
                    <a:pt x="0" y="64"/>
                    <a:pt x="35" y="29"/>
                    <a:pt x="87" y="29"/>
                  </a:cubicBezTo>
                  <a:cubicBezTo>
                    <a:pt x="102" y="29"/>
                    <a:pt x="116" y="29"/>
                    <a:pt x="131" y="29"/>
                  </a:cubicBezTo>
                  <a:cubicBezTo>
                    <a:pt x="139" y="29"/>
                    <a:pt x="143" y="27"/>
                    <a:pt x="144" y="18"/>
                  </a:cubicBezTo>
                  <a:cubicBezTo>
                    <a:pt x="144" y="5"/>
                    <a:pt x="153" y="1"/>
                    <a:pt x="166" y="1"/>
                  </a:cubicBezTo>
                  <a:cubicBezTo>
                    <a:pt x="317" y="1"/>
                    <a:pt x="468" y="1"/>
                    <a:pt x="619" y="1"/>
                  </a:cubicBezTo>
                  <a:cubicBezTo>
                    <a:pt x="655" y="1"/>
                    <a:pt x="691" y="1"/>
                    <a:pt x="727" y="1"/>
                  </a:cubicBezTo>
                  <a:cubicBezTo>
                    <a:pt x="741" y="0"/>
                    <a:pt x="751" y="4"/>
                    <a:pt x="752" y="20"/>
                  </a:cubicBezTo>
                  <a:cubicBezTo>
                    <a:pt x="752" y="28"/>
                    <a:pt x="757" y="29"/>
                    <a:pt x="763" y="29"/>
                  </a:cubicBezTo>
                  <a:cubicBezTo>
                    <a:pt x="779" y="29"/>
                    <a:pt x="795" y="29"/>
                    <a:pt x="811" y="29"/>
                  </a:cubicBezTo>
                  <a:cubicBezTo>
                    <a:pt x="860" y="29"/>
                    <a:pt x="895" y="65"/>
                    <a:pt x="895" y="114"/>
                  </a:cubicBezTo>
                  <a:cubicBezTo>
                    <a:pt x="895" y="442"/>
                    <a:pt x="895" y="770"/>
                    <a:pt x="895" y="1098"/>
                  </a:cubicBezTo>
                  <a:cubicBezTo>
                    <a:pt x="895" y="1139"/>
                    <a:pt x="870" y="1171"/>
                    <a:pt x="832" y="1180"/>
                  </a:cubicBezTo>
                  <a:cubicBezTo>
                    <a:pt x="826" y="1182"/>
                    <a:pt x="819" y="1182"/>
                    <a:pt x="813" y="1182"/>
                  </a:cubicBezTo>
                  <a:cubicBezTo>
                    <a:pt x="569" y="1182"/>
                    <a:pt x="326" y="1182"/>
                    <a:pt x="83" y="1182"/>
                  </a:cubicBezTo>
                  <a:cubicBezTo>
                    <a:pt x="35" y="1182"/>
                    <a:pt x="0" y="1147"/>
                    <a:pt x="0" y="1100"/>
                  </a:cubicBezTo>
                  <a:cubicBezTo>
                    <a:pt x="0" y="936"/>
                    <a:pt x="0" y="771"/>
                    <a:pt x="0" y="607"/>
                  </a:cubicBezTo>
                  <a:cubicBezTo>
                    <a:pt x="0" y="607"/>
                    <a:pt x="0" y="607"/>
                    <a:pt x="0" y="607"/>
                  </a:cubicBezTo>
                  <a:close/>
                  <a:moveTo>
                    <a:pt x="862" y="607"/>
                  </a:moveTo>
                  <a:cubicBezTo>
                    <a:pt x="862" y="607"/>
                    <a:pt x="862" y="607"/>
                    <a:pt x="862" y="607"/>
                  </a:cubicBezTo>
                  <a:cubicBezTo>
                    <a:pt x="862" y="562"/>
                    <a:pt x="862" y="517"/>
                    <a:pt x="862" y="472"/>
                  </a:cubicBezTo>
                  <a:cubicBezTo>
                    <a:pt x="862" y="353"/>
                    <a:pt x="863" y="233"/>
                    <a:pt x="862" y="114"/>
                  </a:cubicBezTo>
                  <a:cubicBezTo>
                    <a:pt x="862" y="82"/>
                    <a:pt x="842" y="62"/>
                    <a:pt x="810" y="61"/>
                  </a:cubicBezTo>
                  <a:cubicBezTo>
                    <a:pt x="794" y="61"/>
                    <a:pt x="779" y="62"/>
                    <a:pt x="763" y="61"/>
                  </a:cubicBezTo>
                  <a:cubicBezTo>
                    <a:pt x="755" y="61"/>
                    <a:pt x="750" y="63"/>
                    <a:pt x="747" y="73"/>
                  </a:cubicBezTo>
                  <a:cubicBezTo>
                    <a:pt x="733" y="120"/>
                    <a:pt x="697" y="148"/>
                    <a:pt x="646" y="148"/>
                  </a:cubicBezTo>
                  <a:cubicBezTo>
                    <a:pt x="514" y="148"/>
                    <a:pt x="382" y="149"/>
                    <a:pt x="250" y="148"/>
                  </a:cubicBezTo>
                  <a:cubicBezTo>
                    <a:pt x="211" y="148"/>
                    <a:pt x="175" y="131"/>
                    <a:pt x="160" y="95"/>
                  </a:cubicBezTo>
                  <a:cubicBezTo>
                    <a:pt x="147" y="63"/>
                    <a:pt x="128" y="57"/>
                    <a:pt x="99" y="62"/>
                  </a:cubicBezTo>
                  <a:cubicBezTo>
                    <a:pt x="98" y="62"/>
                    <a:pt x="96" y="62"/>
                    <a:pt x="94" y="61"/>
                  </a:cubicBezTo>
                  <a:cubicBezTo>
                    <a:pt x="55" y="57"/>
                    <a:pt x="32" y="84"/>
                    <a:pt x="32" y="122"/>
                  </a:cubicBezTo>
                  <a:cubicBezTo>
                    <a:pt x="33" y="315"/>
                    <a:pt x="33" y="508"/>
                    <a:pt x="33" y="701"/>
                  </a:cubicBezTo>
                  <a:cubicBezTo>
                    <a:pt x="33" y="834"/>
                    <a:pt x="33" y="967"/>
                    <a:pt x="33" y="1100"/>
                  </a:cubicBezTo>
                  <a:cubicBezTo>
                    <a:pt x="33" y="1129"/>
                    <a:pt x="53" y="1149"/>
                    <a:pt x="82" y="1150"/>
                  </a:cubicBezTo>
                  <a:cubicBezTo>
                    <a:pt x="103" y="1150"/>
                    <a:pt x="124" y="1150"/>
                    <a:pt x="145" y="1150"/>
                  </a:cubicBezTo>
                  <a:cubicBezTo>
                    <a:pt x="366" y="1150"/>
                    <a:pt x="588" y="1150"/>
                    <a:pt x="809" y="1150"/>
                  </a:cubicBezTo>
                  <a:cubicBezTo>
                    <a:pt x="843" y="1150"/>
                    <a:pt x="862" y="1131"/>
                    <a:pt x="862" y="1097"/>
                  </a:cubicBezTo>
                  <a:cubicBezTo>
                    <a:pt x="862" y="934"/>
                    <a:pt x="862" y="770"/>
                    <a:pt x="862" y="607"/>
                  </a:cubicBezTo>
                  <a:close/>
                  <a:moveTo>
                    <a:pt x="449" y="33"/>
                  </a:moveTo>
                  <a:cubicBezTo>
                    <a:pt x="449" y="33"/>
                    <a:pt x="449" y="33"/>
                    <a:pt x="449" y="33"/>
                  </a:cubicBezTo>
                  <a:cubicBezTo>
                    <a:pt x="363" y="33"/>
                    <a:pt x="278" y="33"/>
                    <a:pt x="192" y="33"/>
                  </a:cubicBezTo>
                  <a:cubicBezTo>
                    <a:pt x="176" y="33"/>
                    <a:pt x="174" y="36"/>
                    <a:pt x="176" y="51"/>
                  </a:cubicBezTo>
                  <a:cubicBezTo>
                    <a:pt x="180" y="81"/>
                    <a:pt x="204" y="107"/>
                    <a:pt x="234" y="113"/>
                  </a:cubicBezTo>
                  <a:cubicBezTo>
                    <a:pt x="249" y="117"/>
                    <a:pt x="264" y="116"/>
                    <a:pt x="279" y="116"/>
                  </a:cubicBezTo>
                  <a:cubicBezTo>
                    <a:pt x="400" y="116"/>
                    <a:pt x="522" y="116"/>
                    <a:pt x="643" y="116"/>
                  </a:cubicBezTo>
                  <a:cubicBezTo>
                    <a:pt x="685" y="116"/>
                    <a:pt x="714" y="90"/>
                    <a:pt x="719" y="51"/>
                  </a:cubicBezTo>
                  <a:cubicBezTo>
                    <a:pt x="721" y="35"/>
                    <a:pt x="719" y="33"/>
                    <a:pt x="703" y="33"/>
                  </a:cubicBezTo>
                  <a:cubicBezTo>
                    <a:pt x="618" y="33"/>
                    <a:pt x="534" y="33"/>
                    <a:pt x="449" y="33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3162" y="1537"/>
              <a:ext cx="1386" cy="1405"/>
            </a:xfrm>
            <a:custGeom>
              <a:avLst/>
              <a:gdLst>
                <a:gd name="T0" fmla="*/ 127 w 738"/>
                <a:gd name="T1" fmla="*/ 642 h 750"/>
                <a:gd name="T2" fmla="*/ 187 w 738"/>
                <a:gd name="T3" fmla="*/ 706 h 750"/>
                <a:gd name="T4" fmla="*/ 128 w 738"/>
                <a:gd name="T5" fmla="*/ 721 h 750"/>
                <a:gd name="T6" fmla="*/ 78 w 738"/>
                <a:gd name="T7" fmla="*/ 709 h 750"/>
                <a:gd name="T8" fmla="*/ 68 w 738"/>
                <a:gd name="T9" fmla="*/ 302 h 750"/>
                <a:gd name="T10" fmla="*/ 106 w 738"/>
                <a:gd name="T11" fmla="*/ 230 h 750"/>
                <a:gd name="T12" fmla="*/ 248 w 738"/>
                <a:gd name="T13" fmla="*/ 288 h 750"/>
                <a:gd name="T14" fmla="*/ 330 w 738"/>
                <a:gd name="T15" fmla="*/ 288 h 750"/>
                <a:gd name="T16" fmla="*/ 472 w 738"/>
                <a:gd name="T17" fmla="*/ 230 h 750"/>
                <a:gd name="T18" fmla="*/ 506 w 738"/>
                <a:gd name="T19" fmla="*/ 301 h 750"/>
                <a:gd name="T20" fmla="*/ 575 w 738"/>
                <a:gd name="T21" fmla="*/ 253 h 750"/>
                <a:gd name="T22" fmla="*/ 602 w 738"/>
                <a:gd name="T23" fmla="*/ 162 h 750"/>
                <a:gd name="T24" fmla="*/ 514 w 738"/>
                <a:gd name="T25" fmla="*/ 105 h 750"/>
                <a:gd name="T26" fmla="*/ 474 w 738"/>
                <a:gd name="T27" fmla="*/ 162 h 750"/>
                <a:gd name="T28" fmla="*/ 330 w 738"/>
                <a:gd name="T29" fmla="*/ 137 h 750"/>
                <a:gd name="T30" fmla="*/ 248 w 738"/>
                <a:gd name="T31" fmla="*/ 121 h 750"/>
                <a:gd name="T32" fmla="*/ 104 w 738"/>
                <a:gd name="T33" fmla="*/ 162 h 750"/>
                <a:gd name="T34" fmla="*/ 106 w 738"/>
                <a:gd name="T35" fmla="*/ 0 h 750"/>
                <a:gd name="T36" fmla="*/ 247 w 738"/>
                <a:gd name="T37" fmla="*/ 57 h 750"/>
                <a:gd name="T38" fmla="*/ 330 w 738"/>
                <a:gd name="T39" fmla="*/ 59 h 750"/>
                <a:gd name="T40" fmla="*/ 472 w 738"/>
                <a:gd name="T41" fmla="*/ 0 h 750"/>
                <a:gd name="T42" fmla="*/ 506 w 738"/>
                <a:gd name="T43" fmla="*/ 71 h 750"/>
                <a:gd name="T44" fmla="*/ 575 w 738"/>
                <a:gd name="T45" fmla="*/ 21 h 750"/>
                <a:gd name="T46" fmla="*/ 737 w 738"/>
                <a:gd name="T47" fmla="*/ 19 h 750"/>
                <a:gd name="T48" fmla="*/ 677 w 738"/>
                <a:gd name="T49" fmla="*/ 162 h 750"/>
                <a:gd name="T50" fmla="*/ 677 w 738"/>
                <a:gd name="T51" fmla="*/ 231 h 750"/>
                <a:gd name="T52" fmla="*/ 738 w 738"/>
                <a:gd name="T53" fmla="*/ 294 h 750"/>
                <a:gd name="T54" fmla="*/ 603 w 738"/>
                <a:gd name="T55" fmla="*/ 392 h 750"/>
                <a:gd name="T56" fmla="*/ 512 w 738"/>
                <a:gd name="T57" fmla="*/ 334 h 750"/>
                <a:gd name="T58" fmla="*/ 474 w 738"/>
                <a:gd name="T59" fmla="*/ 392 h 750"/>
                <a:gd name="T60" fmla="*/ 330 w 738"/>
                <a:gd name="T61" fmla="*/ 366 h 750"/>
                <a:gd name="T62" fmla="*/ 248 w 738"/>
                <a:gd name="T63" fmla="*/ 348 h 750"/>
                <a:gd name="T64" fmla="*/ 105 w 738"/>
                <a:gd name="T65" fmla="*/ 392 h 750"/>
                <a:gd name="T66" fmla="*/ 76 w 738"/>
                <a:gd name="T67" fmla="*/ 333 h 750"/>
                <a:gd name="T68" fmla="*/ 37 w 738"/>
                <a:gd name="T69" fmla="*/ 648 h 750"/>
                <a:gd name="T70" fmla="*/ 118 w 738"/>
                <a:gd name="T71" fmla="*/ 81 h 750"/>
                <a:gd name="T72" fmla="*/ 204 w 738"/>
                <a:gd name="T73" fmla="*/ 129 h 750"/>
                <a:gd name="T74" fmla="*/ 204 w 738"/>
                <a:gd name="T75" fmla="*/ 33 h 750"/>
                <a:gd name="T76" fmla="*/ 118 w 738"/>
                <a:gd name="T77" fmla="*/ 81 h 750"/>
                <a:gd name="T78" fmla="*/ 460 w 738"/>
                <a:gd name="T79" fmla="*/ 118 h 750"/>
                <a:gd name="T80" fmla="*/ 374 w 738"/>
                <a:gd name="T81" fmla="*/ 33 h 750"/>
                <a:gd name="T82" fmla="*/ 375 w 738"/>
                <a:gd name="T83" fmla="*/ 130 h 750"/>
                <a:gd name="T84" fmla="*/ 215 w 738"/>
                <a:gd name="T85" fmla="*/ 312 h 750"/>
                <a:gd name="T86" fmla="*/ 130 w 738"/>
                <a:gd name="T87" fmla="*/ 263 h 750"/>
                <a:gd name="T88" fmla="*/ 129 w 738"/>
                <a:gd name="T89" fmla="*/ 360 h 750"/>
                <a:gd name="T90" fmla="*/ 215 w 738"/>
                <a:gd name="T91" fmla="*/ 312 h 750"/>
                <a:gd name="T92" fmla="*/ 448 w 738"/>
                <a:gd name="T93" fmla="*/ 263 h 750"/>
                <a:gd name="T94" fmla="*/ 363 w 738"/>
                <a:gd name="T95" fmla="*/ 349 h 750"/>
                <a:gd name="T96" fmla="*/ 460 w 738"/>
                <a:gd name="T97" fmla="*/ 348 h 750"/>
                <a:gd name="T98" fmla="*/ 607 w 738"/>
                <a:gd name="T99" fmla="*/ 119 h 750"/>
                <a:gd name="T100" fmla="*/ 704 w 738"/>
                <a:gd name="T101" fmla="*/ 118 h 750"/>
                <a:gd name="T102" fmla="*/ 616 w 738"/>
                <a:gd name="T103" fmla="*/ 33 h 750"/>
                <a:gd name="T104" fmla="*/ 654 w 738"/>
                <a:gd name="T105" fmla="*/ 360 h 750"/>
                <a:gd name="T106" fmla="*/ 704 w 738"/>
                <a:gd name="T107" fmla="*/ 348 h 750"/>
                <a:gd name="T108" fmla="*/ 616 w 738"/>
                <a:gd name="T109" fmla="*/ 263 h 750"/>
                <a:gd name="T110" fmla="*/ 619 w 738"/>
                <a:gd name="T111" fmla="*/ 360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38" h="750">
                  <a:moveTo>
                    <a:pt x="135" y="675"/>
                  </a:moveTo>
                  <a:cubicBezTo>
                    <a:pt x="131" y="669"/>
                    <a:pt x="128" y="666"/>
                    <a:pt x="126" y="662"/>
                  </a:cubicBezTo>
                  <a:cubicBezTo>
                    <a:pt x="121" y="655"/>
                    <a:pt x="121" y="648"/>
                    <a:pt x="127" y="642"/>
                  </a:cubicBezTo>
                  <a:cubicBezTo>
                    <a:pt x="134" y="636"/>
                    <a:pt x="142" y="636"/>
                    <a:pt x="148" y="641"/>
                  </a:cubicBezTo>
                  <a:cubicBezTo>
                    <a:pt x="163" y="653"/>
                    <a:pt x="177" y="667"/>
                    <a:pt x="189" y="683"/>
                  </a:cubicBezTo>
                  <a:cubicBezTo>
                    <a:pt x="195" y="690"/>
                    <a:pt x="193" y="699"/>
                    <a:pt x="187" y="706"/>
                  </a:cubicBezTo>
                  <a:cubicBezTo>
                    <a:pt x="175" y="718"/>
                    <a:pt x="163" y="730"/>
                    <a:pt x="151" y="742"/>
                  </a:cubicBezTo>
                  <a:cubicBezTo>
                    <a:pt x="144" y="748"/>
                    <a:pt x="136" y="750"/>
                    <a:pt x="129" y="743"/>
                  </a:cubicBezTo>
                  <a:cubicBezTo>
                    <a:pt x="121" y="736"/>
                    <a:pt x="122" y="729"/>
                    <a:pt x="128" y="721"/>
                  </a:cubicBezTo>
                  <a:cubicBezTo>
                    <a:pt x="130" y="718"/>
                    <a:pt x="135" y="715"/>
                    <a:pt x="133" y="711"/>
                  </a:cubicBezTo>
                  <a:cubicBezTo>
                    <a:pt x="130" y="707"/>
                    <a:pt x="125" y="709"/>
                    <a:pt x="121" y="709"/>
                  </a:cubicBezTo>
                  <a:cubicBezTo>
                    <a:pt x="107" y="709"/>
                    <a:pt x="92" y="709"/>
                    <a:pt x="78" y="709"/>
                  </a:cubicBezTo>
                  <a:cubicBezTo>
                    <a:pt x="36" y="707"/>
                    <a:pt x="2" y="676"/>
                    <a:pt x="2" y="634"/>
                  </a:cubicBezTo>
                  <a:cubicBezTo>
                    <a:pt x="0" y="543"/>
                    <a:pt x="1" y="452"/>
                    <a:pt x="1" y="362"/>
                  </a:cubicBezTo>
                  <a:cubicBezTo>
                    <a:pt x="2" y="329"/>
                    <a:pt x="31" y="303"/>
                    <a:pt x="68" y="302"/>
                  </a:cubicBezTo>
                  <a:cubicBezTo>
                    <a:pt x="82" y="301"/>
                    <a:pt x="87" y="297"/>
                    <a:pt x="86" y="283"/>
                  </a:cubicBezTo>
                  <a:cubicBezTo>
                    <a:pt x="85" y="272"/>
                    <a:pt x="86" y="260"/>
                    <a:pt x="86" y="249"/>
                  </a:cubicBezTo>
                  <a:cubicBezTo>
                    <a:pt x="87" y="237"/>
                    <a:pt x="93" y="230"/>
                    <a:pt x="106" y="230"/>
                  </a:cubicBezTo>
                  <a:cubicBezTo>
                    <a:pt x="147" y="231"/>
                    <a:pt x="187" y="230"/>
                    <a:pt x="228" y="231"/>
                  </a:cubicBezTo>
                  <a:cubicBezTo>
                    <a:pt x="243" y="231"/>
                    <a:pt x="248" y="236"/>
                    <a:pt x="248" y="251"/>
                  </a:cubicBezTo>
                  <a:cubicBezTo>
                    <a:pt x="248" y="264"/>
                    <a:pt x="248" y="276"/>
                    <a:pt x="248" y="288"/>
                  </a:cubicBezTo>
                  <a:cubicBezTo>
                    <a:pt x="248" y="297"/>
                    <a:pt x="252" y="301"/>
                    <a:pt x="262" y="301"/>
                  </a:cubicBezTo>
                  <a:cubicBezTo>
                    <a:pt x="280" y="301"/>
                    <a:pt x="299" y="301"/>
                    <a:pt x="318" y="301"/>
                  </a:cubicBezTo>
                  <a:cubicBezTo>
                    <a:pt x="328" y="302"/>
                    <a:pt x="331" y="297"/>
                    <a:pt x="330" y="288"/>
                  </a:cubicBezTo>
                  <a:cubicBezTo>
                    <a:pt x="330" y="276"/>
                    <a:pt x="330" y="264"/>
                    <a:pt x="330" y="253"/>
                  </a:cubicBezTo>
                  <a:cubicBezTo>
                    <a:pt x="331" y="236"/>
                    <a:pt x="337" y="231"/>
                    <a:pt x="353" y="231"/>
                  </a:cubicBezTo>
                  <a:cubicBezTo>
                    <a:pt x="393" y="230"/>
                    <a:pt x="432" y="231"/>
                    <a:pt x="472" y="230"/>
                  </a:cubicBezTo>
                  <a:cubicBezTo>
                    <a:pt x="486" y="230"/>
                    <a:pt x="492" y="237"/>
                    <a:pt x="493" y="249"/>
                  </a:cubicBezTo>
                  <a:cubicBezTo>
                    <a:pt x="493" y="263"/>
                    <a:pt x="494" y="276"/>
                    <a:pt x="493" y="289"/>
                  </a:cubicBezTo>
                  <a:cubicBezTo>
                    <a:pt x="493" y="298"/>
                    <a:pt x="497" y="301"/>
                    <a:pt x="506" y="301"/>
                  </a:cubicBezTo>
                  <a:cubicBezTo>
                    <a:pt x="525" y="301"/>
                    <a:pt x="543" y="301"/>
                    <a:pt x="562" y="301"/>
                  </a:cubicBezTo>
                  <a:cubicBezTo>
                    <a:pt x="572" y="302"/>
                    <a:pt x="575" y="297"/>
                    <a:pt x="575" y="288"/>
                  </a:cubicBezTo>
                  <a:cubicBezTo>
                    <a:pt x="574" y="276"/>
                    <a:pt x="574" y="264"/>
                    <a:pt x="575" y="253"/>
                  </a:cubicBezTo>
                  <a:cubicBezTo>
                    <a:pt x="575" y="236"/>
                    <a:pt x="581" y="231"/>
                    <a:pt x="597" y="230"/>
                  </a:cubicBezTo>
                  <a:cubicBezTo>
                    <a:pt x="633" y="229"/>
                    <a:pt x="633" y="229"/>
                    <a:pt x="633" y="194"/>
                  </a:cubicBezTo>
                  <a:cubicBezTo>
                    <a:pt x="633" y="163"/>
                    <a:pt x="633" y="163"/>
                    <a:pt x="602" y="162"/>
                  </a:cubicBezTo>
                  <a:cubicBezTo>
                    <a:pt x="580" y="162"/>
                    <a:pt x="575" y="156"/>
                    <a:pt x="575" y="134"/>
                  </a:cubicBezTo>
                  <a:cubicBezTo>
                    <a:pt x="575" y="105"/>
                    <a:pt x="575" y="105"/>
                    <a:pt x="547" y="105"/>
                  </a:cubicBezTo>
                  <a:cubicBezTo>
                    <a:pt x="536" y="105"/>
                    <a:pt x="525" y="105"/>
                    <a:pt x="514" y="105"/>
                  </a:cubicBezTo>
                  <a:cubicBezTo>
                    <a:pt x="494" y="105"/>
                    <a:pt x="494" y="106"/>
                    <a:pt x="493" y="125"/>
                  </a:cubicBezTo>
                  <a:cubicBezTo>
                    <a:pt x="493" y="132"/>
                    <a:pt x="493" y="138"/>
                    <a:pt x="492" y="145"/>
                  </a:cubicBezTo>
                  <a:cubicBezTo>
                    <a:pt x="491" y="156"/>
                    <a:pt x="485" y="162"/>
                    <a:pt x="474" y="162"/>
                  </a:cubicBezTo>
                  <a:cubicBezTo>
                    <a:pt x="433" y="162"/>
                    <a:pt x="392" y="162"/>
                    <a:pt x="350" y="162"/>
                  </a:cubicBezTo>
                  <a:cubicBezTo>
                    <a:pt x="338" y="162"/>
                    <a:pt x="332" y="155"/>
                    <a:pt x="331" y="143"/>
                  </a:cubicBezTo>
                  <a:cubicBezTo>
                    <a:pt x="330" y="141"/>
                    <a:pt x="330" y="139"/>
                    <a:pt x="330" y="137"/>
                  </a:cubicBezTo>
                  <a:cubicBezTo>
                    <a:pt x="330" y="102"/>
                    <a:pt x="335" y="105"/>
                    <a:pt x="296" y="105"/>
                  </a:cubicBezTo>
                  <a:cubicBezTo>
                    <a:pt x="285" y="105"/>
                    <a:pt x="274" y="106"/>
                    <a:pt x="263" y="105"/>
                  </a:cubicBezTo>
                  <a:cubicBezTo>
                    <a:pt x="250" y="104"/>
                    <a:pt x="246" y="110"/>
                    <a:pt x="248" y="121"/>
                  </a:cubicBezTo>
                  <a:cubicBezTo>
                    <a:pt x="249" y="129"/>
                    <a:pt x="248" y="137"/>
                    <a:pt x="247" y="145"/>
                  </a:cubicBezTo>
                  <a:cubicBezTo>
                    <a:pt x="247" y="156"/>
                    <a:pt x="240" y="162"/>
                    <a:pt x="230" y="162"/>
                  </a:cubicBezTo>
                  <a:cubicBezTo>
                    <a:pt x="188" y="162"/>
                    <a:pt x="146" y="162"/>
                    <a:pt x="104" y="162"/>
                  </a:cubicBezTo>
                  <a:cubicBezTo>
                    <a:pt x="93" y="162"/>
                    <a:pt x="86" y="154"/>
                    <a:pt x="86" y="144"/>
                  </a:cubicBezTo>
                  <a:cubicBezTo>
                    <a:pt x="86" y="102"/>
                    <a:pt x="86" y="60"/>
                    <a:pt x="86" y="19"/>
                  </a:cubicBezTo>
                  <a:cubicBezTo>
                    <a:pt x="86" y="7"/>
                    <a:pt x="93" y="0"/>
                    <a:pt x="106" y="0"/>
                  </a:cubicBezTo>
                  <a:cubicBezTo>
                    <a:pt x="147" y="0"/>
                    <a:pt x="187" y="0"/>
                    <a:pt x="227" y="0"/>
                  </a:cubicBezTo>
                  <a:cubicBezTo>
                    <a:pt x="243" y="0"/>
                    <a:pt x="249" y="7"/>
                    <a:pt x="248" y="23"/>
                  </a:cubicBezTo>
                  <a:cubicBezTo>
                    <a:pt x="248" y="34"/>
                    <a:pt x="248" y="45"/>
                    <a:pt x="247" y="57"/>
                  </a:cubicBezTo>
                  <a:cubicBezTo>
                    <a:pt x="247" y="67"/>
                    <a:pt x="251" y="71"/>
                    <a:pt x="261" y="71"/>
                  </a:cubicBezTo>
                  <a:cubicBezTo>
                    <a:pt x="280" y="71"/>
                    <a:pt x="299" y="71"/>
                    <a:pt x="319" y="71"/>
                  </a:cubicBezTo>
                  <a:cubicBezTo>
                    <a:pt x="327" y="71"/>
                    <a:pt x="330" y="68"/>
                    <a:pt x="330" y="59"/>
                  </a:cubicBezTo>
                  <a:cubicBezTo>
                    <a:pt x="330" y="47"/>
                    <a:pt x="330" y="34"/>
                    <a:pt x="331" y="21"/>
                  </a:cubicBezTo>
                  <a:cubicBezTo>
                    <a:pt x="331" y="6"/>
                    <a:pt x="337" y="0"/>
                    <a:pt x="352" y="0"/>
                  </a:cubicBezTo>
                  <a:cubicBezTo>
                    <a:pt x="392" y="0"/>
                    <a:pt x="432" y="0"/>
                    <a:pt x="472" y="0"/>
                  </a:cubicBezTo>
                  <a:cubicBezTo>
                    <a:pt x="487" y="0"/>
                    <a:pt x="492" y="5"/>
                    <a:pt x="493" y="20"/>
                  </a:cubicBezTo>
                  <a:cubicBezTo>
                    <a:pt x="494" y="33"/>
                    <a:pt x="494" y="45"/>
                    <a:pt x="493" y="58"/>
                  </a:cubicBezTo>
                  <a:cubicBezTo>
                    <a:pt x="493" y="67"/>
                    <a:pt x="496" y="71"/>
                    <a:pt x="506" y="71"/>
                  </a:cubicBezTo>
                  <a:cubicBezTo>
                    <a:pt x="525" y="71"/>
                    <a:pt x="544" y="71"/>
                    <a:pt x="563" y="71"/>
                  </a:cubicBezTo>
                  <a:cubicBezTo>
                    <a:pt x="571" y="71"/>
                    <a:pt x="575" y="67"/>
                    <a:pt x="575" y="59"/>
                  </a:cubicBezTo>
                  <a:cubicBezTo>
                    <a:pt x="575" y="47"/>
                    <a:pt x="574" y="34"/>
                    <a:pt x="575" y="21"/>
                  </a:cubicBezTo>
                  <a:cubicBezTo>
                    <a:pt x="576" y="6"/>
                    <a:pt x="581" y="0"/>
                    <a:pt x="597" y="0"/>
                  </a:cubicBezTo>
                  <a:cubicBezTo>
                    <a:pt x="637" y="0"/>
                    <a:pt x="676" y="0"/>
                    <a:pt x="716" y="0"/>
                  </a:cubicBezTo>
                  <a:cubicBezTo>
                    <a:pt x="729" y="0"/>
                    <a:pt x="737" y="6"/>
                    <a:pt x="737" y="19"/>
                  </a:cubicBezTo>
                  <a:cubicBezTo>
                    <a:pt x="738" y="61"/>
                    <a:pt x="738" y="102"/>
                    <a:pt x="737" y="144"/>
                  </a:cubicBezTo>
                  <a:cubicBezTo>
                    <a:pt x="737" y="156"/>
                    <a:pt x="729" y="162"/>
                    <a:pt x="717" y="162"/>
                  </a:cubicBezTo>
                  <a:cubicBezTo>
                    <a:pt x="704" y="162"/>
                    <a:pt x="690" y="162"/>
                    <a:pt x="677" y="162"/>
                  </a:cubicBezTo>
                  <a:cubicBezTo>
                    <a:pt x="669" y="162"/>
                    <a:pt x="665" y="165"/>
                    <a:pt x="666" y="174"/>
                  </a:cubicBezTo>
                  <a:cubicBezTo>
                    <a:pt x="666" y="189"/>
                    <a:pt x="666" y="204"/>
                    <a:pt x="666" y="220"/>
                  </a:cubicBezTo>
                  <a:cubicBezTo>
                    <a:pt x="666" y="228"/>
                    <a:pt x="669" y="231"/>
                    <a:pt x="677" y="231"/>
                  </a:cubicBezTo>
                  <a:cubicBezTo>
                    <a:pt x="689" y="230"/>
                    <a:pt x="702" y="230"/>
                    <a:pt x="715" y="230"/>
                  </a:cubicBezTo>
                  <a:cubicBezTo>
                    <a:pt x="731" y="231"/>
                    <a:pt x="736" y="235"/>
                    <a:pt x="737" y="252"/>
                  </a:cubicBezTo>
                  <a:cubicBezTo>
                    <a:pt x="738" y="266"/>
                    <a:pt x="738" y="280"/>
                    <a:pt x="738" y="294"/>
                  </a:cubicBezTo>
                  <a:cubicBezTo>
                    <a:pt x="738" y="318"/>
                    <a:pt x="738" y="343"/>
                    <a:pt x="738" y="367"/>
                  </a:cubicBezTo>
                  <a:cubicBezTo>
                    <a:pt x="738" y="386"/>
                    <a:pt x="731" y="392"/>
                    <a:pt x="712" y="392"/>
                  </a:cubicBezTo>
                  <a:cubicBezTo>
                    <a:pt x="676" y="392"/>
                    <a:pt x="639" y="392"/>
                    <a:pt x="603" y="392"/>
                  </a:cubicBezTo>
                  <a:cubicBezTo>
                    <a:pt x="580" y="392"/>
                    <a:pt x="575" y="386"/>
                    <a:pt x="575" y="364"/>
                  </a:cubicBezTo>
                  <a:cubicBezTo>
                    <a:pt x="575" y="334"/>
                    <a:pt x="575" y="334"/>
                    <a:pt x="544" y="334"/>
                  </a:cubicBezTo>
                  <a:cubicBezTo>
                    <a:pt x="533" y="333"/>
                    <a:pt x="523" y="333"/>
                    <a:pt x="512" y="334"/>
                  </a:cubicBezTo>
                  <a:cubicBezTo>
                    <a:pt x="494" y="334"/>
                    <a:pt x="494" y="334"/>
                    <a:pt x="493" y="353"/>
                  </a:cubicBezTo>
                  <a:cubicBezTo>
                    <a:pt x="493" y="360"/>
                    <a:pt x="493" y="367"/>
                    <a:pt x="493" y="374"/>
                  </a:cubicBezTo>
                  <a:cubicBezTo>
                    <a:pt x="492" y="385"/>
                    <a:pt x="485" y="392"/>
                    <a:pt x="474" y="392"/>
                  </a:cubicBezTo>
                  <a:cubicBezTo>
                    <a:pt x="433" y="392"/>
                    <a:pt x="391" y="392"/>
                    <a:pt x="350" y="392"/>
                  </a:cubicBezTo>
                  <a:cubicBezTo>
                    <a:pt x="338" y="392"/>
                    <a:pt x="331" y="385"/>
                    <a:pt x="331" y="373"/>
                  </a:cubicBezTo>
                  <a:cubicBezTo>
                    <a:pt x="330" y="370"/>
                    <a:pt x="330" y="368"/>
                    <a:pt x="330" y="366"/>
                  </a:cubicBezTo>
                  <a:cubicBezTo>
                    <a:pt x="330" y="333"/>
                    <a:pt x="330" y="333"/>
                    <a:pt x="297" y="333"/>
                  </a:cubicBezTo>
                  <a:cubicBezTo>
                    <a:pt x="285" y="333"/>
                    <a:pt x="273" y="334"/>
                    <a:pt x="260" y="333"/>
                  </a:cubicBezTo>
                  <a:cubicBezTo>
                    <a:pt x="249" y="333"/>
                    <a:pt x="246" y="338"/>
                    <a:pt x="248" y="348"/>
                  </a:cubicBezTo>
                  <a:cubicBezTo>
                    <a:pt x="250" y="357"/>
                    <a:pt x="247" y="365"/>
                    <a:pt x="247" y="374"/>
                  </a:cubicBezTo>
                  <a:cubicBezTo>
                    <a:pt x="247" y="386"/>
                    <a:pt x="241" y="392"/>
                    <a:pt x="230" y="392"/>
                  </a:cubicBezTo>
                  <a:cubicBezTo>
                    <a:pt x="188" y="392"/>
                    <a:pt x="147" y="392"/>
                    <a:pt x="105" y="392"/>
                  </a:cubicBezTo>
                  <a:cubicBezTo>
                    <a:pt x="93" y="392"/>
                    <a:pt x="87" y="385"/>
                    <a:pt x="86" y="373"/>
                  </a:cubicBezTo>
                  <a:cubicBezTo>
                    <a:pt x="86" y="363"/>
                    <a:pt x="86" y="354"/>
                    <a:pt x="86" y="344"/>
                  </a:cubicBezTo>
                  <a:cubicBezTo>
                    <a:pt x="86" y="337"/>
                    <a:pt x="83" y="334"/>
                    <a:pt x="76" y="333"/>
                  </a:cubicBezTo>
                  <a:cubicBezTo>
                    <a:pt x="51" y="331"/>
                    <a:pt x="33" y="347"/>
                    <a:pt x="33" y="372"/>
                  </a:cubicBezTo>
                  <a:cubicBezTo>
                    <a:pt x="33" y="454"/>
                    <a:pt x="33" y="536"/>
                    <a:pt x="33" y="618"/>
                  </a:cubicBezTo>
                  <a:cubicBezTo>
                    <a:pt x="33" y="628"/>
                    <a:pt x="33" y="638"/>
                    <a:pt x="37" y="648"/>
                  </a:cubicBezTo>
                  <a:cubicBezTo>
                    <a:pt x="45" y="665"/>
                    <a:pt x="57" y="676"/>
                    <a:pt x="77" y="675"/>
                  </a:cubicBezTo>
                  <a:cubicBezTo>
                    <a:pt x="96" y="675"/>
                    <a:pt x="114" y="675"/>
                    <a:pt x="135" y="675"/>
                  </a:cubicBezTo>
                  <a:close/>
                  <a:moveTo>
                    <a:pt x="118" y="81"/>
                  </a:moveTo>
                  <a:cubicBezTo>
                    <a:pt x="118" y="93"/>
                    <a:pt x="118" y="106"/>
                    <a:pt x="118" y="118"/>
                  </a:cubicBezTo>
                  <a:cubicBezTo>
                    <a:pt x="118" y="126"/>
                    <a:pt x="121" y="130"/>
                    <a:pt x="129" y="130"/>
                  </a:cubicBezTo>
                  <a:cubicBezTo>
                    <a:pt x="154" y="129"/>
                    <a:pt x="179" y="129"/>
                    <a:pt x="204" y="129"/>
                  </a:cubicBezTo>
                  <a:cubicBezTo>
                    <a:pt x="212" y="130"/>
                    <a:pt x="215" y="126"/>
                    <a:pt x="215" y="118"/>
                  </a:cubicBezTo>
                  <a:cubicBezTo>
                    <a:pt x="215" y="93"/>
                    <a:pt x="215" y="69"/>
                    <a:pt x="215" y="45"/>
                  </a:cubicBezTo>
                  <a:cubicBezTo>
                    <a:pt x="215" y="37"/>
                    <a:pt x="212" y="33"/>
                    <a:pt x="204" y="33"/>
                  </a:cubicBezTo>
                  <a:cubicBezTo>
                    <a:pt x="179" y="33"/>
                    <a:pt x="154" y="33"/>
                    <a:pt x="129" y="33"/>
                  </a:cubicBezTo>
                  <a:cubicBezTo>
                    <a:pt x="121" y="33"/>
                    <a:pt x="118" y="37"/>
                    <a:pt x="118" y="45"/>
                  </a:cubicBezTo>
                  <a:cubicBezTo>
                    <a:pt x="118" y="57"/>
                    <a:pt x="118" y="69"/>
                    <a:pt x="118" y="81"/>
                  </a:cubicBezTo>
                  <a:close/>
                  <a:moveTo>
                    <a:pt x="410" y="129"/>
                  </a:moveTo>
                  <a:cubicBezTo>
                    <a:pt x="422" y="129"/>
                    <a:pt x="435" y="129"/>
                    <a:pt x="447" y="130"/>
                  </a:cubicBezTo>
                  <a:cubicBezTo>
                    <a:pt x="455" y="130"/>
                    <a:pt x="460" y="127"/>
                    <a:pt x="460" y="118"/>
                  </a:cubicBezTo>
                  <a:cubicBezTo>
                    <a:pt x="459" y="93"/>
                    <a:pt x="460" y="69"/>
                    <a:pt x="460" y="45"/>
                  </a:cubicBezTo>
                  <a:cubicBezTo>
                    <a:pt x="460" y="37"/>
                    <a:pt x="456" y="33"/>
                    <a:pt x="448" y="33"/>
                  </a:cubicBezTo>
                  <a:cubicBezTo>
                    <a:pt x="423" y="33"/>
                    <a:pt x="398" y="33"/>
                    <a:pt x="374" y="33"/>
                  </a:cubicBezTo>
                  <a:cubicBezTo>
                    <a:pt x="365" y="33"/>
                    <a:pt x="362" y="36"/>
                    <a:pt x="362" y="45"/>
                  </a:cubicBezTo>
                  <a:cubicBezTo>
                    <a:pt x="363" y="69"/>
                    <a:pt x="363" y="93"/>
                    <a:pt x="362" y="118"/>
                  </a:cubicBezTo>
                  <a:cubicBezTo>
                    <a:pt x="362" y="127"/>
                    <a:pt x="367" y="130"/>
                    <a:pt x="375" y="130"/>
                  </a:cubicBezTo>
                  <a:cubicBezTo>
                    <a:pt x="387" y="129"/>
                    <a:pt x="399" y="129"/>
                    <a:pt x="410" y="129"/>
                  </a:cubicBezTo>
                  <a:close/>
                  <a:moveTo>
                    <a:pt x="215" y="312"/>
                  </a:moveTo>
                  <a:cubicBezTo>
                    <a:pt x="215" y="312"/>
                    <a:pt x="215" y="312"/>
                    <a:pt x="215" y="312"/>
                  </a:cubicBezTo>
                  <a:cubicBezTo>
                    <a:pt x="215" y="299"/>
                    <a:pt x="215" y="287"/>
                    <a:pt x="215" y="274"/>
                  </a:cubicBezTo>
                  <a:cubicBezTo>
                    <a:pt x="215" y="266"/>
                    <a:pt x="212" y="263"/>
                    <a:pt x="204" y="263"/>
                  </a:cubicBezTo>
                  <a:cubicBezTo>
                    <a:pt x="179" y="263"/>
                    <a:pt x="155" y="263"/>
                    <a:pt x="130" y="263"/>
                  </a:cubicBezTo>
                  <a:cubicBezTo>
                    <a:pt x="122" y="263"/>
                    <a:pt x="118" y="266"/>
                    <a:pt x="118" y="275"/>
                  </a:cubicBezTo>
                  <a:cubicBezTo>
                    <a:pt x="118" y="299"/>
                    <a:pt x="118" y="324"/>
                    <a:pt x="118" y="349"/>
                  </a:cubicBezTo>
                  <a:cubicBezTo>
                    <a:pt x="118" y="357"/>
                    <a:pt x="121" y="360"/>
                    <a:pt x="129" y="360"/>
                  </a:cubicBezTo>
                  <a:cubicBezTo>
                    <a:pt x="154" y="359"/>
                    <a:pt x="179" y="359"/>
                    <a:pt x="203" y="360"/>
                  </a:cubicBezTo>
                  <a:cubicBezTo>
                    <a:pt x="213" y="360"/>
                    <a:pt x="216" y="355"/>
                    <a:pt x="215" y="347"/>
                  </a:cubicBezTo>
                  <a:cubicBezTo>
                    <a:pt x="215" y="335"/>
                    <a:pt x="215" y="324"/>
                    <a:pt x="215" y="312"/>
                  </a:cubicBezTo>
                  <a:close/>
                  <a:moveTo>
                    <a:pt x="460" y="312"/>
                  </a:moveTo>
                  <a:cubicBezTo>
                    <a:pt x="460" y="300"/>
                    <a:pt x="459" y="287"/>
                    <a:pt x="460" y="275"/>
                  </a:cubicBezTo>
                  <a:cubicBezTo>
                    <a:pt x="460" y="267"/>
                    <a:pt x="457" y="263"/>
                    <a:pt x="448" y="263"/>
                  </a:cubicBezTo>
                  <a:cubicBezTo>
                    <a:pt x="423" y="263"/>
                    <a:pt x="398" y="263"/>
                    <a:pt x="373" y="263"/>
                  </a:cubicBezTo>
                  <a:cubicBezTo>
                    <a:pt x="366" y="263"/>
                    <a:pt x="362" y="266"/>
                    <a:pt x="362" y="273"/>
                  </a:cubicBezTo>
                  <a:cubicBezTo>
                    <a:pt x="363" y="298"/>
                    <a:pt x="363" y="324"/>
                    <a:pt x="363" y="349"/>
                  </a:cubicBezTo>
                  <a:cubicBezTo>
                    <a:pt x="362" y="357"/>
                    <a:pt x="366" y="360"/>
                    <a:pt x="373" y="360"/>
                  </a:cubicBezTo>
                  <a:cubicBezTo>
                    <a:pt x="398" y="360"/>
                    <a:pt x="423" y="360"/>
                    <a:pt x="448" y="360"/>
                  </a:cubicBezTo>
                  <a:cubicBezTo>
                    <a:pt x="456" y="360"/>
                    <a:pt x="460" y="357"/>
                    <a:pt x="460" y="348"/>
                  </a:cubicBezTo>
                  <a:cubicBezTo>
                    <a:pt x="459" y="336"/>
                    <a:pt x="460" y="324"/>
                    <a:pt x="460" y="312"/>
                  </a:cubicBezTo>
                  <a:close/>
                  <a:moveTo>
                    <a:pt x="607" y="81"/>
                  </a:moveTo>
                  <a:cubicBezTo>
                    <a:pt x="607" y="94"/>
                    <a:pt x="608" y="106"/>
                    <a:pt x="607" y="119"/>
                  </a:cubicBezTo>
                  <a:cubicBezTo>
                    <a:pt x="607" y="127"/>
                    <a:pt x="610" y="130"/>
                    <a:pt x="618" y="130"/>
                  </a:cubicBezTo>
                  <a:cubicBezTo>
                    <a:pt x="643" y="129"/>
                    <a:pt x="667" y="129"/>
                    <a:pt x="692" y="129"/>
                  </a:cubicBezTo>
                  <a:cubicBezTo>
                    <a:pt x="700" y="130"/>
                    <a:pt x="704" y="126"/>
                    <a:pt x="704" y="118"/>
                  </a:cubicBezTo>
                  <a:cubicBezTo>
                    <a:pt x="704" y="93"/>
                    <a:pt x="704" y="68"/>
                    <a:pt x="704" y="44"/>
                  </a:cubicBezTo>
                  <a:cubicBezTo>
                    <a:pt x="704" y="37"/>
                    <a:pt x="702" y="33"/>
                    <a:pt x="695" y="33"/>
                  </a:cubicBezTo>
                  <a:cubicBezTo>
                    <a:pt x="668" y="33"/>
                    <a:pt x="642" y="33"/>
                    <a:pt x="616" y="33"/>
                  </a:cubicBezTo>
                  <a:cubicBezTo>
                    <a:pt x="610" y="33"/>
                    <a:pt x="607" y="36"/>
                    <a:pt x="607" y="42"/>
                  </a:cubicBezTo>
                  <a:cubicBezTo>
                    <a:pt x="607" y="55"/>
                    <a:pt x="607" y="68"/>
                    <a:pt x="607" y="81"/>
                  </a:cubicBezTo>
                  <a:close/>
                  <a:moveTo>
                    <a:pt x="654" y="360"/>
                  </a:moveTo>
                  <a:cubicBezTo>
                    <a:pt x="654" y="360"/>
                    <a:pt x="654" y="360"/>
                    <a:pt x="654" y="360"/>
                  </a:cubicBezTo>
                  <a:cubicBezTo>
                    <a:pt x="667" y="360"/>
                    <a:pt x="680" y="359"/>
                    <a:pt x="692" y="360"/>
                  </a:cubicBezTo>
                  <a:cubicBezTo>
                    <a:pt x="700" y="360"/>
                    <a:pt x="704" y="357"/>
                    <a:pt x="704" y="348"/>
                  </a:cubicBezTo>
                  <a:cubicBezTo>
                    <a:pt x="704" y="323"/>
                    <a:pt x="704" y="299"/>
                    <a:pt x="704" y="274"/>
                  </a:cubicBezTo>
                  <a:cubicBezTo>
                    <a:pt x="704" y="266"/>
                    <a:pt x="701" y="263"/>
                    <a:pt x="693" y="263"/>
                  </a:cubicBezTo>
                  <a:cubicBezTo>
                    <a:pt x="668" y="263"/>
                    <a:pt x="642" y="263"/>
                    <a:pt x="616" y="263"/>
                  </a:cubicBezTo>
                  <a:cubicBezTo>
                    <a:pt x="610" y="263"/>
                    <a:pt x="608" y="266"/>
                    <a:pt x="608" y="272"/>
                  </a:cubicBezTo>
                  <a:cubicBezTo>
                    <a:pt x="608" y="298"/>
                    <a:pt x="608" y="323"/>
                    <a:pt x="607" y="348"/>
                  </a:cubicBezTo>
                  <a:cubicBezTo>
                    <a:pt x="607" y="357"/>
                    <a:pt x="610" y="360"/>
                    <a:pt x="619" y="360"/>
                  </a:cubicBezTo>
                  <a:cubicBezTo>
                    <a:pt x="631" y="359"/>
                    <a:pt x="643" y="360"/>
                    <a:pt x="654" y="36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/>
            <p:cNvSpPr>
              <a:spLocks noEditPoints="1"/>
            </p:cNvSpPr>
            <p:nvPr/>
          </p:nvSpPr>
          <p:spPr bwMode="auto">
            <a:xfrm>
              <a:off x="3648" y="2532"/>
              <a:ext cx="575" cy="575"/>
            </a:xfrm>
            <a:custGeom>
              <a:avLst/>
              <a:gdLst>
                <a:gd name="T0" fmla="*/ 1 w 306"/>
                <a:gd name="T1" fmla="*/ 154 h 307"/>
                <a:gd name="T2" fmla="*/ 1 w 306"/>
                <a:gd name="T3" fmla="*/ 24 h 307"/>
                <a:gd name="T4" fmla="*/ 23 w 306"/>
                <a:gd name="T5" fmla="*/ 1 h 307"/>
                <a:gd name="T6" fmla="*/ 283 w 306"/>
                <a:gd name="T7" fmla="*/ 1 h 307"/>
                <a:gd name="T8" fmla="*/ 306 w 306"/>
                <a:gd name="T9" fmla="*/ 24 h 307"/>
                <a:gd name="T10" fmla="*/ 306 w 306"/>
                <a:gd name="T11" fmla="*/ 285 h 307"/>
                <a:gd name="T12" fmla="*/ 284 w 306"/>
                <a:gd name="T13" fmla="*/ 307 h 307"/>
                <a:gd name="T14" fmla="*/ 23 w 306"/>
                <a:gd name="T15" fmla="*/ 307 h 307"/>
                <a:gd name="T16" fmla="*/ 1 w 306"/>
                <a:gd name="T17" fmla="*/ 285 h 307"/>
                <a:gd name="T18" fmla="*/ 1 w 306"/>
                <a:gd name="T19" fmla="*/ 154 h 307"/>
                <a:gd name="T20" fmla="*/ 114 w 306"/>
                <a:gd name="T21" fmla="*/ 273 h 307"/>
                <a:gd name="T22" fmla="*/ 48 w 306"/>
                <a:gd name="T23" fmla="*/ 209 h 307"/>
                <a:gd name="T24" fmla="*/ 46 w 306"/>
                <a:gd name="T25" fmla="*/ 174 h 307"/>
                <a:gd name="T26" fmla="*/ 81 w 306"/>
                <a:gd name="T27" fmla="*/ 176 h 307"/>
                <a:gd name="T28" fmla="*/ 117 w 306"/>
                <a:gd name="T29" fmla="*/ 212 h 307"/>
                <a:gd name="T30" fmla="*/ 133 w 306"/>
                <a:gd name="T31" fmla="*/ 209 h 307"/>
                <a:gd name="T32" fmla="*/ 194 w 306"/>
                <a:gd name="T33" fmla="*/ 77 h 307"/>
                <a:gd name="T34" fmla="*/ 214 w 306"/>
                <a:gd name="T35" fmla="*/ 59 h 307"/>
                <a:gd name="T36" fmla="*/ 236 w 306"/>
                <a:gd name="T37" fmla="*/ 68 h 307"/>
                <a:gd name="T38" fmla="*/ 237 w 306"/>
                <a:gd name="T39" fmla="*/ 96 h 307"/>
                <a:gd name="T40" fmla="*/ 160 w 306"/>
                <a:gd name="T41" fmla="*/ 260 h 307"/>
                <a:gd name="T42" fmla="*/ 169 w 306"/>
                <a:gd name="T43" fmla="*/ 275 h 307"/>
                <a:gd name="T44" fmla="*/ 257 w 306"/>
                <a:gd name="T45" fmla="*/ 275 h 307"/>
                <a:gd name="T46" fmla="*/ 273 w 306"/>
                <a:gd name="T47" fmla="*/ 259 h 307"/>
                <a:gd name="T48" fmla="*/ 273 w 306"/>
                <a:gd name="T49" fmla="*/ 46 h 307"/>
                <a:gd name="T50" fmla="*/ 260 w 306"/>
                <a:gd name="T51" fmla="*/ 33 h 307"/>
                <a:gd name="T52" fmla="*/ 45 w 306"/>
                <a:gd name="T53" fmla="*/ 33 h 307"/>
                <a:gd name="T54" fmla="*/ 33 w 306"/>
                <a:gd name="T55" fmla="*/ 45 h 307"/>
                <a:gd name="T56" fmla="*/ 33 w 306"/>
                <a:gd name="T57" fmla="*/ 264 h 307"/>
                <a:gd name="T58" fmla="*/ 44 w 306"/>
                <a:gd name="T59" fmla="*/ 274 h 307"/>
                <a:gd name="T60" fmla="*/ 114 w 306"/>
                <a:gd name="T61" fmla="*/ 27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6" h="307">
                  <a:moveTo>
                    <a:pt x="1" y="154"/>
                  </a:moveTo>
                  <a:cubicBezTo>
                    <a:pt x="1" y="111"/>
                    <a:pt x="0" y="67"/>
                    <a:pt x="1" y="24"/>
                  </a:cubicBezTo>
                  <a:cubicBezTo>
                    <a:pt x="1" y="7"/>
                    <a:pt x="6" y="1"/>
                    <a:pt x="23" y="1"/>
                  </a:cubicBezTo>
                  <a:cubicBezTo>
                    <a:pt x="110" y="0"/>
                    <a:pt x="196" y="0"/>
                    <a:pt x="283" y="1"/>
                  </a:cubicBezTo>
                  <a:cubicBezTo>
                    <a:pt x="300" y="1"/>
                    <a:pt x="306" y="7"/>
                    <a:pt x="306" y="24"/>
                  </a:cubicBezTo>
                  <a:cubicBezTo>
                    <a:pt x="306" y="111"/>
                    <a:pt x="306" y="198"/>
                    <a:pt x="306" y="285"/>
                  </a:cubicBezTo>
                  <a:cubicBezTo>
                    <a:pt x="306" y="301"/>
                    <a:pt x="300" y="307"/>
                    <a:pt x="284" y="307"/>
                  </a:cubicBezTo>
                  <a:cubicBezTo>
                    <a:pt x="197" y="307"/>
                    <a:pt x="110" y="307"/>
                    <a:pt x="23" y="307"/>
                  </a:cubicBezTo>
                  <a:cubicBezTo>
                    <a:pt x="6" y="307"/>
                    <a:pt x="1" y="301"/>
                    <a:pt x="1" y="285"/>
                  </a:cubicBezTo>
                  <a:cubicBezTo>
                    <a:pt x="0" y="241"/>
                    <a:pt x="1" y="198"/>
                    <a:pt x="1" y="154"/>
                  </a:cubicBezTo>
                  <a:close/>
                  <a:moveTo>
                    <a:pt x="114" y="273"/>
                  </a:moveTo>
                  <a:cubicBezTo>
                    <a:pt x="90" y="250"/>
                    <a:pt x="69" y="230"/>
                    <a:pt x="48" y="209"/>
                  </a:cubicBezTo>
                  <a:cubicBezTo>
                    <a:pt x="37" y="198"/>
                    <a:pt x="37" y="183"/>
                    <a:pt x="46" y="174"/>
                  </a:cubicBezTo>
                  <a:cubicBezTo>
                    <a:pt x="56" y="164"/>
                    <a:pt x="69" y="165"/>
                    <a:pt x="81" y="176"/>
                  </a:cubicBezTo>
                  <a:cubicBezTo>
                    <a:pt x="93" y="188"/>
                    <a:pt x="105" y="200"/>
                    <a:pt x="117" y="212"/>
                  </a:cubicBezTo>
                  <a:cubicBezTo>
                    <a:pt x="125" y="221"/>
                    <a:pt x="128" y="220"/>
                    <a:pt x="133" y="209"/>
                  </a:cubicBezTo>
                  <a:cubicBezTo>
                    <a:pt x="153" y="165"/>
                    <a:pt x="174" y="121"/>
                    <a:pt x="194" y="77"/>
                  </a:cubicBezTo>
                  <a:cubicBezTo>
                    <a:pt x="198" y="68"/>
                    <a:pt x="203" y="61"/>
                    <a:pt x="214" y="59"/>
                  </a:cubicBezTo>
                  <a:cubicBezTo>
                    <a:pt x="223" y="58"/>
                    <a:pt x="230" y="60"/>
                    <a:pt x="236" y="68"/>
                  </a:cubicBezTo>
                  <a:cubicBezTo>
                    <a:pt x="243" y="77"/>
                    <a:pt x="241" y="86"/>
                    <a:pt x="237" y="96"/>
                  </a:cubicBezTo>
                  <a:cubicBezTo>
                    <a:pt x="211" y="150"/>
                    <a:pt x="186" y="205"/>
                    <a:pt x="160" y="260"/>
                  </a:cubicBezTo>
                  <a:cubicBezTo>
                    <a:pt x="155" y="271"/>
                    <a:pt x="157" y="275"/>
                    <a:pt x="169" y="275"/>
                  </a:cubicBezTo>
                  <a:cubicBezTo>
                    <a:pt x="198" y="275"/>
                    <a:pt x="228" y="275"/>
                    <a:pt x="257" y="275"/>
                  </a:cubicBezTo>
                  <a:cubicBezTo>
                    <a:pt x="268" y="275"/>
                    <a:pt x="273" y="271"/>
                    <a:pt x="273" y="259"/>
                  </a:cubicBezTo>
                  <a:cubicBezTo>
                    <a:pt x="273" y="188"/>
                    <a:pt x="273" y="117"/>
                    <a:pt x="273" y="46"/>
                  </a:cubicBezTo>
                  <a:cubicBezTo>
                    <a:pt x="273" y="36"/>
                    <a:pt x="270" y="33"/>
                    <a:pt x="260" y="33"/>
                  </a:cubicBezTo>
                  <a:cubicBezTo>
                    <a:pt x="189" y="33"/>
                    <a:pt x="117" y="33"/>
                    <a:pt x="45" y="33"/>
                  </a:cubicBezTo>
                  <a:cubicBezTo>
                    <a:pt x="36" y="33"/>
                    <a:pt x="33" y="36"/>
                    <a:pt x="33" y="45"/>
                  </a:cubicBezTo>
                  <a:cubicBezTo>
                    <a:pt x="33" y="118"/>
                    <a:pt x="33" y="191"/>
                    <a:pt x="33" y="264"/>
                  </a:cubicBezTo>
                  <a:cubicBezTo>
                    <a:pt x="33" y="272"/>
                    <a:pt x="36" y="274"/>
                    <a:pt x="44" y="274"/>
                  </a:cubicBezTo>
                  <a:cubicBezTo>
                    <a:pt x="65" y="276"/>
                    <a:pt x="87" y="275"/>
                    <a:pt x="114" y="273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08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 Presentation Template_2018_New Branding" id="{7AC2A6FB-AEC1-420F-8CA9-64569347704B}" vid="{821857CC-C68C-48B0-A27A-082AC25512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for Hackathan</Template>
  <TotalTime>2442</TotalTime>
  <Words>142</Words>
  <Application>Microsoft Office PowerPoint</Application>
  <PresentationFormat>Widescreen</PresentationFormat>
  <Paragraphs>32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MV Boli</vt:lpstr>
      <vt:lpstr>Roboto</vt:lpstr>
      <vt:lpstr>TT Norms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Cognizant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Kittuswamy, Ramkumar (Cognizant)</dc:creator>
  <cp:lastModifiedBy>J, Sundara Rajan (Consultant)</cp:lastModifiedBy>
  <cp:revision>145</cp:revision>
  <dcterms:created xsi:type="dcterms:W3CDTF">2018-10-05T08:42:38Z</dcterms:created>
  <dcterms:modified xsi:type="dcterms:W3CDTF">2020-08-01T03:10:17Z</dcterms:modified>
</cp:coreProperties>
</file>

<file path=docProps/thumbnail.jpeg>
</file>